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 bookmarkIdSeed="3">
  <p:sldMasterIdLst>
    <p:sldMasterId id="2147483719" r:id="rId1"/>
  </p:sldMasterIdLst>
  <p:notesMasterIdLst>
    <p:notesMasterId r:id="rId29"/>
  </p:notesMasterIdLst>
  <p:handoutMasterIdLst>
    <p:handoutMasterId r:id="rId30"/>
  </p:handoutMasterIdLst>
  <p:sldIdLst>
    <p:sldId id="891" r:id="rId2"/>
    <p:sldId id="892" r:id="rId3"/>
    <p:sldId id="920" r:id="rId4"/>
    <p:sldId id="921" r:id="rId5"/>
    <p:sldId id="916" r:id="rId6"/>
    <p:sldId id="918" r:id="rId7"/>
    <p:sldId id="942" r:id="rId8"/>
    <p:sldId id="922" r:id="rId9"/>
    <p:sldId id="923" r:id="rId10"/>
    <p:sldId id="924" r:id="rId11"/>
    <p:sldId id="925" r:id="rId12"/>
    <p:sldId id="927" r:id="rId13"/>
    <p:sldId id="932" r:id="rId14"/>
    <p:sldId id="937" r:id="rId15"/>
    <p:sldId id="935" r:id="rId16"/>
    <p:sldId id="938" r:id="rId17"/>
    <p:sldId id="926" r:id="rId18"/>
    <p:sldId id="904" r:id="rId19"/>
    <p:sldId id="905" r:id="rId20"/>
    <p:sldId id="906" r:id="rId21"/>
    <p:sldId id="909" r:id="rId22"/>
    <p:sldId id="910" r:id="rId23"/>
    <p:sldId id="940" r:id="rId24"/>
    <p:sldId id="939" r:id="rId25"/>
    <p:sldId id="941" r:id="rId26"/>
    <p:sldId id="913" r:id="rId27"/>
    <p:sldId id="944" r:id="rId28"/>
  </p:sldIdLst>
  <p:sldSz cx="12195175" cy="6859588"/>
  <p:notesSz cx="6858000" cy="9144000"/>
  <p:defaultTextStyle>
    <a:defPPr>
      <a:defRPr lang="ru-RU"/>
    </a:defPPr>
    <a:lvl1pPr marL="0" algn="l" defTabSz="9144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23" algn="l" defTabSz="9144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46" algn="l" defTabSz="9144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69" algn="l" defTabSz="9144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91" algn="l" defTabSz="9144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14" algn="l" defTabSz="9144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337" algn="l" defTabSz="9144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560" algn="l" defTabSz="9144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783" algn="l" defTabSz="9144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ступление" id="{16B0DB4B-310C-4BBB-8679-7877D5FA693E}">
          <p14:sldIdLst>
            <p14:sldId id="891"/>
          </p14:sldIdLst>
        </p14:section>
        <p14:section name="Багрей А.О." id="{613AE4AD-6614-42AC-A3B1-AF2AA9C08AC6}">
          <p14:sldIdLst>
            <p14:sldId id="892"/>
            <p14:sldId id="920"/>
            <p14:sldId id="921"/>
            <p14:sldId id="916"/>
            <p14:sldId id="918"/>
            <p14:sldId id="942"/>
            <p14:sldId id="922"/>
            <p14:sldId id="923"/>
            <p14:sldId id="924"/>
            <p14:sldId id="925"/>
          </p14:sldIdLst>
        </p14:section>
        <p14:section name="Артеменко Е.К." id="{ADB3EC8B-AFEB-4E4E-8CB2-1C22513D996F}">
          <p14:sldIdLst>
            <p14:sldId id="927"/>
            <p14:sldId id="932"/>
            <p14:sldId id="937"/>
            <p14:sldId id="935"/>
            <p14:sldId id="938"/>
          </p14:sldIdLst>
        </p14:section>
        <p14:section name="Нейдорф П.Я." id="{FA1E4122-6066-414A-82E4-BEC9C4823DBE}">
          <p14:sldIdLst>
            <p14:sldId id="926"/>
            <p14:sldId id="904"/>
            <p14:sldId id="905"/>
            <p14:sldId id="906"/>
          </p14:sldIdLst>
        </p14:section>
        <p14:section name="Кулаков К.В." id="{9118C34E-0A2D-4367-ACB4-B140EDB870A4}">
          <p14:sldIdLst>
            <p14:sldId id="909"/>
            <p14:sldId id="910"/>
            <p14:sldId id="940"/>
            <p14:sldId id="939"/>
            <p14:sldId id="941"/>
            <p14:sldId id="913"/>
          </p14:sldIdLst>
        </p14:section>
        <p14:section name="Конец" id="{7C72E369-5266-4910-AF4D-EF52D9CBE608}">
          <p14:sldIdLst>
            <p14:sldId id="944"/>
          </p14:sldIdLst>
        </p14:section>
      </p14:sectionLst>
    </p:ext>
    <p:ext uri="{EFAFB233-063F-42B5-8137-9DF3F51BA10A}">
      <p15:sldGuideLst xmlns:p15="http://schemas.microsoft.com/office/powerpoint/2012/main">
        <p15:guide id="1" pos="394" userDrawn="1">
          <p15:clr>
            <a:srgbClr val="A4A3A4"/>
          </p15:clr>
        </p15:guide>
        <p15:guide id="2" pos="893" userDrawn="1">
          <p15:clr>
            <a:srgbClr val="A4A3A4"/>
          </p15:clr>
        </p15:guide>
        <p15:guide id="3" pos="2730" userDrawn="1">
          <p15:clr>
            <a:srgbClr val="A4A3A4"/>
          </p15:clr>
        </p15:guide>
        <p15:guide id="4" pos="3274" userDrawn="1">
          <p15:clr>
            <a:srgbClr val="A4A3A4"/>
          </p15:clr>
        </p15:guide>
        <p15:guide id="5" pos="5020" userDrawn="1">
          <p15:clr>
            <a:srgbClr val="A4A3A4"/>
          </p15:clr>
        </p15:guide>
        <p15:guide id="6" pos="5701" userDrawn="1">
          <p15:clr>
            <a:srgbClr val="A4A3A4"/>
          </p15:clr>
        </p15:guide>
        <p15:guide id="7" orient="horz" pos="2864" userDrawn="1">
          <p15:clr>
            <a:srgbClr val="A4A3A4"/>
          </p15:clr>
        </p15:guide>
        <p15:guide id="8" orient="horz" pos="157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2C6EDA3-5D44-D392-80A3-3D0747263900}" name="Ivan Manuylov" initials="IM" userId="5bff8c985b8ecb4c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78CB"/>
    <a:srgbClr val="1E22AA"/>
    <a:srgbClr val="F2F2F2"/>
    <a:srgbClr val="D9D9D9"/>
    <a:srgbClr val="A5A7DD"/>
    <a:srgbClr val="F0F1F6"/>
    <a:srgbClr val="5C5FE2"/>
    <a:srgbClr val="2A49D2"/>
    <a:srgbClr val="11136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58" autoAdjust="0"/>
    <p:restoredTop sz="90148" autoAdjust="0"/>
  </p:normalViewPr>
  <p:slideViewPr>
    <p:cSldViewPr snapToGrid="0" snapToObjects="1">
      <p:cViewPr varScale="1">
        <p:scale>
          <a:sx n="113" d="100"/>
          <a:sy n="113" d="100"/>
        </p:scale>
        <p:origin x="156" y="102"/>
      </p:cViewPr>
      <p:guideLst>
        <p:guide pos="394"/>
        <p:guide pos="893"/>
        <p:guide pos="2730"/>
        <p:guide pos="3274"/>
        <p:guide pos="5020"/>
        <p:guide pos="5701"/>
        <p:guide orient="horz" pos="2864"/>
        <p:guide orient="horz" pos="15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276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8/10/relationships/authors" Target="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07C2419-FCDD-2D43-A186-47F4405F1F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1589E8-8537-6A44-9B8D-F75A03C230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E37402-E123-1049-8B9E-3CE641ED1DCF}" type="datetimeFigureOut">
              <a:rPr lang="ru-RU" smtClean="0"/>
              <a:pPr/>
              <a:t>15.11.2024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E7B4BD-E3A9-0249-B2FB-CC51167381C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2729E4-2804-4649-AD20-5655496EA4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737142-440C-0746-892D-AAA378D272C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9957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f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fif>
</file>

<file path=ppt/media/image19.jfif>
</file>

<file path=ppt/media/image2.svg>
</file>

<file path=ppt/media/image20.jfif>
</file>

<file path=ppt/media/image21.jfif>
</file>

<file path=ppt/media/image22.jfif>
</file>

<file path=ppt/media/image23.jfif>
</file>

<file path=ppt/media/image24.png>
</file>

<file path=ppt/media/image25.png>
</file>

<file path=ppt/media/image3.png>
</file>

<file path=ppt/media/image4.sv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263EB3-3712-3B43-9F70-8E76659E1A52}" type="datetimeFigureOut">
              <a:rPr lang="en-US" smtClean="0"/>
              <a:pPr/>
              <a:t>11/15/2024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57D724-C435-A846-82A8-4B3BE9AEC20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67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91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46" algn="l" defTabSz="457291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91" algn="l" defTabSz="457291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937" algn="l" defTabSz="457291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583" algn="l" defTabSz="457291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229" algn="l" defTabSz="457291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874" algn="l" defTabSz="457291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520" algn="l" defTabSz="457291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9166" algn="l" defTabSz="457291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лый фон с лог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Текст 78">
            <a:extLst>
              <a:ext uri="{FF2B5EF4-FFF2-40B4-BE49-F238E27FC236}">
                <a16:creationId xmlns:a16="http://schemas.microsoft.com/office/drawing/2014/main" id="{83E9A6B1-D42B-410E-8299-4D26CFBF39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72453"/>
            <a:ext cx="9355138" cy="167866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89" name="Текст 78">
            <a:extLst>
              <a:ext uri="{FF2B5EF4-FFF2-40B4-BE49-F238E27FC236}">
                <a16:creationId xmlns:a16="http://schemas.microsoft.com/office/drawing/2014/main" id="{129750C3-300C-4DB0-8007-B03AF3D0E23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90" name="Текст 78">
            <a:extLst>
              <a:ext uri="{FF2B5EF4-FFF2-40B4-BE49-F238E27FC236}">
                <a16:creationId xmlns:a16="http://schemas.microsoft.com/office/drawing/2014/main" id="{70F2A3D2-6ED4-41BA-9714-60A4BF3D90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  <p:pic>
        <p:nvPicPr>
          <p:cNvPr id="93" name="Graphic 16">
            <a:extLst>
              <a:ext uri="{FF2B5EF4-FFF2-40B4-BE49-F238E27FC236}">
                <a16:creationId xmlns:a16="http://schemas.microsoft.com/office/drawing/2014/main" id="{F477F3E7-D7B3-467D-9410-6474D81736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7" name="Текст 78">
            <a:extLst>
              <a:ext uri="{FF2B5EF4-FFF2-40B4-BE49-F238E27FC236}">
                <a16:creationId xmlns:a16="http://schemas.microsoft.com/office/drawing/2014/main" id="{7C1EF884-517F-44CB-ABA5-15A665A81A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0915" y="747713"/>
            <a:ext cx="9391234" cy="32385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72401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>
          <p15:clr>
            <a:srgbClr val="FBAE40"/>
          </p15:clr>
        </p15:guide>
        <p15:guide id="3" orient="horz" pos="64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2">
            <a:extLst>
              <a:ext uri="{FF2B5EF4-FFF2-40B4-BE49-F238E27FC236}">
                <a16:creationId xmlns:a16="http://schemas.microsoft.com/office/drawing/2014/main" id="{56862967-EB85-47C1-A786-01EF2817764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7587" y="1853611"/>
            <a:ext cx="5472112" cy="3871448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>
              <a:defRPr>
                <a:latin typeface="Futura PT Light" panose="020B0402020204020303" pitchFamily="34" charset="-52"/>
              </a:defRPr>
            </a:lvl1pPr>
          </a:lstStyle>
          <a:p>
            <a:endParaRPr lang="ru-RU"/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D087A124-177C-438A-B9FE-33E0ADD27F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5474" y="1853611"/>
            <a:ext cx="5146675" cy="38708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8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0" name="Текст 78">
            <a:extLst>
              <a:ext uri="{FF2B5EF4-FFF2-40B4-BE49-F238E27FC236}">
                <a16:creationId xmlns:a16="http://schemas.microsoft.com/office/drawing/2014/main" id="{22F2F581-ED6C-446A-B0BD-A9D5D11B32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E6B1555A-4BE8-4D22-B52C-5175830E13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8" name="Текст 78">
            <a:extLst>
              <a:ext uri="{FF2B5EF4-FFF2-40B4-BE49-F238E27FC236}">
                <a16:creationId xmlns:a16="http://schemas.microsoft.com/office/drawing/2014/main" id="{4C2398BF-B29B-49E1-BBEA-1D2E63BDBE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9" name="Текст 78">
            <a:extLst>
              <a:ext uri="{FF2B5EF4-FFF2-40B4-BE49-F238E27FC236}">
                <a16:creationId xmlns:a16="http://schemas.microsoft.com/office/drawing/2014/main" id="{E7CCD16C-7C6D-4303-878B-3400036766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20" name="Текст 78">
            <a:extLst>
              <a:ext uri="{FF2B5EF4-FFF2-40B4-BE49-F238E27FC236}">
                <a16:creationId xmlns:a16="http://schemas.microsoft.com/office/drawing/2014/main" id="{899DBDDE-6D4C-4F47-BC3F-DC5C19505F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27811948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улли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2">
            <a:extLst>
              <a:ext uri="{FF2B5EF4-FFF2-40B4-BE49-F238E27FC236}">
                <a16:creationId xmlns:a16="http://schemas.microsoft.com/office/drawing/2014/main" id="{56862967-EB85-47C1-A786-01EF2817764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29164" y="1954213"/>
            <a:ext cx="6610262" cy="3871448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>
              <a:defRPr>
                <a:latin typeface="Futura PT Light" panose="020B0402020204020303" pitchFamily="34" charset="-52"/>
              </a:defRPr>
            </a:lvl1pPr>
          </a:lstStyle>
          <a:p>
            <a:endParaRPr lang="ru-RU"/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D087A124-177C-438A-B9FE-33E0ADD27F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5476" y="1954213"/>
            <a:ext cx="3946524" cy="3870810"/>
          </a:xfrm>
          <a:prstGeom prst="rect">
            <a:avLst/>
          </a:prstGeom>
        </p:spPr>
        <p:txBody>
          <a:bodyPr lIns="0" tIns="0" rIns="0" bIns="0"/>
          <a:lstStyle>
            <a:lvl1pPr marL="285750" indent="-285750">
              <a:spcBef>
                <a:spcPts val="1800"/>
              </a:spcBef>
              <a:buFont typeface="Wingdings" panose="05000000000000000000" pitchFamily="2" charset="2"/>
              <a:buChar char="§"/>
              <a:defRPr sz="18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0" name="Текст 78">
            <a:extLst>
              <a:ext uri="{FF2B5EF4-FFF2-40B4-BE49-F238E27FC236}">
                <a16:creationId xmlns:a16="http://schemas.microsoft.com/office/drawing/2014/main" id="{B9C3B8D0-6073-4D10-82DE-DB72E7132B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16" name="Graphic 16">
            <a:extLst>
              <a:ext uri="{FF2B5EF4-FFF2-40B4-BE49-F238E27FC236}">
                <a16:creationId xmlns:a16="http://schemas.microsoft.com/office/drawing/2014/main" id="{791EF172-01AE-4A21-A92F-85E42C6AFC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7" name="Текст 78">
            <a:extLst>
              <a:ext uri="{FF2B5EF4-FFF2-40B4-BE49-F238E27FC236}">
                <a16:creationId xmlns:a16="http://schemas.microsoft.com/office/drawing/2014/main" id="{25C990BC-F748-4AD1-82FF-ED223DB632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8" name="Текст 78">
            <a:extLst>
              <a:ext uri="{FF2B5EF4-FFF2-40B4-BE49-F238E27FC236}">
                <a16:creationId xmlns:a16="http://schemas.microsoft.com/office/drawing/2014/main" id="{03D62084-C7B9-4D0F-B194-F2BE00F9BE2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19" name="Текст 78">
            <a:extLst>
              <a:ext uri="{FF2B5EF4-FFF2-40B4-BE49-F238E27FC236}">
                <a16:creationId xmlns:a16="http://schemas.microsoft.com/office/drawing/2014/main" id="{33AD45ED-2025-44E7-9204-D6E109C361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30929340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Булли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2">
            <a:extLst>
              <a:ext uri="{FF2B5EF4-FFF2-40B4-BE49-F238E27FC236}">
                <a16:creationId xmlns:a16="http://schemas.microsoft.com/office/drawing/2014/main" id="{56862967-EB85-47C1-A786-01EF2817764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7588" y="1954213"/>
            <a:ext cx="5241838" cy="3871448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>
              <a:defRPr>
                <a:latin typeface="Futura PT Light" panose="020B0402020204020303" pitchFamily="34" charset="-52"/>
              </a:defRPr>
            </a:lvl1pPr>
          </a:lstStyle>
          <a:p>
            <a:endParaRPr lang="ru-RU"/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D087A124-177C-438A-B9FE-33E0ADD27F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5475" y="2395331"/>
            <a:ext cx="5308397" cy="3429692"/>
          </a:xfrm>
          <a:prstGeom prst="rect">
            <a:avLst/>
          </a:prstGeom>
        </p:spPr>
        <p:txBody>
          <a:bodyPr/>
          <a:lstStyle>
            <a:lvl1pPr marL="285750" indent="-285750">
              <a:spcBef>
                <a:spcPts val="1800"/>
              </a:spcBef>
              <a:buFont typeface="Wingdings" panose="05000000000000000000" pitchFamily="2" charset="2"/>
              <a:buChar char="§"/>
              <a:defRPr sz="18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9" name="Текст 78">
            <a:extLst>
              <a:ext uri="{FF2B5EF4-FFF2-40B4-BE49-F238E27FC236}">
                <a16:creationId xmlns:a16="http://schemas.microsoft.com/office/drawing/2014/main" id="{36083911-725B-43FB-83DA-D34B895F7A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5475" y="1954213"/>
            <a:ext cx="5308397" cy="323850"/>
          </a:xfrm>
          <a:prstGeom prst="rect">
            <a:avLst/>
          </a:prstGeom>
        </p:spPr>
        <p:txBody>
          <a:bodyPr wrap="square" lIns="0" anchor="ctr">
            <a:spAutoFit/>
          </a:bodyPr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0" name="Текст 78">
            <a:extLst>
              <a:ext uri="{FF2B5EF4-FFF2-40B4-BE49-F238E27FC236}">
                <a16:creationId xmlns:a16="http://schemas.microsoft.com/office/drawing/2014/main" id="{5A148E4D-175F-4569-9791-F1224A5996F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16" name="Graphic 16">
            <a:extLst>
              <a:ext uri="{FF2B5EF4-FFF2-40B4-BE49-F238E27FC236}">
                <a16:creationId xmlns:a16="http://schemas.microsoft.com/office/drawing/2014/main" id="{14801552-5C15-44A1-A9A7-C80AB4FC04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7" name="Текст 78">
            <a:extLst>
              <a:ext uri="{FF2B5EF4-FFF2-40B4-BE49-F238E27FC236}">
                <a16:creationId xmlns:a16="http://schemas.microsoft.com/office/drawing/2014/main" id="{D2CC3D6B-CB79-4F7C-9660-20ACDE59E1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8" name="Текст 78">
            <a:extLst>
              <a:ext uri="{FF2B5EF4-FFF2-40B4-BE49-F238E27FC236}">
                <a16:creationId xmlns:a16="http://schemas.microsoft.com/office/drawing/2014/main" id="{D5F55D2F-F2D1-4D63-A04E-B0237FA2F98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19" name="Текст 78">
            <a:extLst>
              <a:ext uri="{FF2B5EF4-FFF2-40B4-BE49-F238E27FC236}">
                <a16:creationId xmlns:a16="http://schemas.microsoft.com/office/drawing/2014/main" id="{95F33D2C-BB35-4504-8A4B-861B697311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19995042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 одн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4">
            <a:extLst>
              <a:ext uri="{FF2B5EF4-FFF2-40B4-BE49-F238E27FC236}">
                <a16:creationId xmlns:a16="http://schemas.microsoft.com/office/drawing/2014/main" id="{D087A124-177C-438A-B9FE-33E0ADD27F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5476" y="1954213"/>
            <a:ext cx="3932670" cy="366281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8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" name="Диаграмма 2">
            <a:extLst>
              <a:ext uri="{FF2B5EF4-FFF2-40B4-BE49-F238E27FC236}">
                <a16:creationId xmlns:a16="http://schemas.microsoft.com/office/drawing/2014/main" id="{22DBA6C5-BB71-48F5-9C56-40AB0E9DBCE8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4729164" y="1954311"/>
            <a:ext cx="6589712" cy="3662264"/>
          </a:xfrm>
          <a:prstGeom prst="rect">
            <a:avLst/>
          </a:prstGeom>
          <a:noFill/>
        </p:spPr>
        <p:txBody>
          <a:bodyPr/>
          <a:lstStyle/>
          <a:p>
            <a:endParaRPr lang="ru-RU"/>
          </a:p>
        </p:txBody>
      </p:sp>
      <p:sp>
        <p:nvSpPr>
          <p:cNvPr id="9" name="Текст 78">
            <a:extLst>
              <a:ext uri="{FF2B5EF4-FFF2-40B4-BE49-F238E27FC236}">
                <a16:creationId xmlns:a16="http://schemas.microsoft.com/office/drawing/2014/main" id="{0583BB4A-58B4-444F-86F5-0D1087D5EC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10" name="Graphic 16">
            <a:extLst>
              <a:ext uri="{FF2B5EF4-FFF2-40B4-BE49-F238E27FC236}">
                <a16:creationId xmlns:a16="http://schemas.microsoft.com/office/drawing/2014/main" id="{F04CDB1B-D7F3-452A-9B9D-4D74264875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6" name="Текст 78">
            <a:extLst>
              <a:ext uri="{FF2B5EF4-FFF2-40B4-BE49-F238E27FC236}">
                <a16:creationId xmlns:a16="http://schemas.microsoft.com/office/drawing/2014/main" id="{A90E5440-6821-4186-8C8A-88C59D4FB7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7" name="Текст 78">
            <a:extLst>
              <a:ext uri="{FF2B5EF4-FFF2-40B4-BE49-F238E27FC236}">
                <a16:creationId xmlns:a16="http://schemas.microsoft.com/office/drawing/2014/main" id="{A02EE033-ABBA-4430-A333-65D3AE7A9B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18" name="Текст 78">
            <a:extLst>
              <a:ext uri="{FF2B5EF4-FFF2-40B4-BE49-F238E27FC236}">
                <a16:creationId xmlns:a16="http://schemas.microsoft.com/office/drawing/2014/main" id="{5AD2FBEC-FF68-4BDF-983E-26698ECA52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22074179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ы тр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4">
            <a:extLst>
              <a:ext uri="{FF2B5EF4-FFF2-40B4-BE49-F238E27FC236}">
                <a16:creationId xmlns:a16="http://schemas.microsoft.com/office/drawing/2014/main" id="{D087A124-177C-438A-B9FE-33E0ADD27F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0695" y="5190818"/>
            <a:ext cx="3175243" cy="63372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" name="Диаграмма 2">
            <a:extLst>
              <a:ext uri="{FF2B5EF4-FFF2-40B4-BE49-F238E27FC236}">
                <a16:creationId xmlns:a16="http://schemas.microsoft.com/office/drawing/2014/main" id="{22DBA6C5-BB71-48F5-9C56-40AB0E9DBCE8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625475" y="1983179"/>
            <a:ext cx="3175243" cy="3076193"/>
          </a:xfrm>
          <a:prstGeom prst="rect">
            <a:avLst/>
          </a:prstGeom>
          <a:noFill/>
        </p:spPr>
        <p:txBody>
          <a:bodyPr/>
          <a:lstStyle/>
          <a:p>
            <a:endParaRPr lang="ru-RU"/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BB3297BE-6C6D-4827-B030-B8A26F0FFE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11145" y="5190818"/>
            <a:ext cx="3175243" cy="63372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3" name="Диаграмма 2">
            <a:extLst>
              <a:ext uri="{FF2B5EF4-FFF2-40B4-BE49-F238E27FC236}">
                <a16:creationId xmlns:a16="http://schemas.microsoft.com/office/drawing/2014/main" id="{EDCCFEB9-892D-4353-9075-04EB30391780}"/>
              </a:ext>
            </a:extLst>
          </p:cNvPr>
          <p:cNvSpPr>
            <a:spLocks noGrp="1"/>
          </p:cNvSpPr>
          <p:nvPr>
            <p:ph type="chart" sz="quarter" idx="19"/>
          </p:nvPr>
        </p:nvSpPr>
        <p:spPr>
          <a:xfrm>
            <a:off x="4305925" y="1983179"/>
            <a:ext cx="3175243" cy="3076193"/>
          </a:xfrm>
          <a:prstGeom prst="rect">
            <a:avLst/>
          </a:prstGeom>
          <a:noFill/>
        </p:spPr>
        <p:txBody>
          <a:bodyPr/>
          <a:lstStyle/>
          <a:p>
            <a:endParaRPr lang="ru-RU"/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16AF1D9-6AAB-4EA2-AA6C-9A624079148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39592" y="5187277"/>
            <a:ext cx="3175243" cy="63372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5" name="Диаграмма 2">
            <a:extLst>
              <a:ext uri="{FF2B5EF4-FFF2-40B4-BE49-F238E27FC236}">
                <a16:creationId xmlns:a16="http://schemas.microsoft.com/office/drawing/2014/main" id="{C435ECC9-764A-42F4-B98F-30C98192AD44}"/>
              </a:ext>
            </a:extLst>
          </p:cNvPr>
          <p:cNvSpPr>
            <a:spLocks noGrp="1"/>
          </p:cNvSpPr>
          <p:nvPr>
            <p:ph type="chart" sz="quarter" idx="21"/>
          </p:nvPr>
        </p:nvSpPr>
        <p:spPr>
          <a:xfrm>
            <a:off x="7934372" y="1979638"/>
            <a:ext cx="3175243" cy="3076193"/>
          </a:xfrm>
          <a:prstGeom prst="rect">
            <a:avLst/>
          </a:prstGeom>
          <a:noFill/>
        </p:spPr>
        <p:txBody>
          <a:bodyPr/>
          <a:lstStyle/>
          <a:p>
            <a:endParaRPr lang="ru-RU"/>
          </a:p>
        </p:txBody>
      </p:sp>
      <p:sp>
        <p:nvSpPr>
          <p:cNvPr id="13" name="Текст 78">
            <a:extLst>
              <a:ext uri="{FF2B5EF4-FFF2-40B4-BE49-F238E27FC236}">
                <a16:creationId xmlns:a16="http://schemas.microsoft.com/office/drawing/2014/main" id="{0291B1D2-4282-460C-93F6-8227486B46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14" name="Graphic 16">
            <a:extLst>
              <a:ext uri="{FF2B5EF4-FFF2-40B4-BE49-F238E27FC236}">
                <a16:creationId xmlns:a16="http://schemas.microsoft.com/office/drawing/2014/main" id="{8BA59AE4-940F-420B-B268-1D848AAB01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5" name="Текст 78">
            <a:extLst>
              <a:ext uri="{FF2B5EF4-FFF2-40B4-BE49-F238E27FC236}">
                <a16:creationId xmlns:a16="http://schemas.microsoft.com/office/drawing/2014/main" id="{45DD3C4E-9FAB-40A8-849B-713756CA51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6" name="Текст 78">
            <a:extLst>
              <a:ext uri="{FF2B5EF4-FFF2-40B4-BE49-F238E27FC236}">
                <a16:creationId xmlns:a16="http://schemas.microsoft.com/office/drawing/2014/main" id="{2E8189C2-B02A-4B0A-988D-78D80D8D6F8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26" name="Текст 78">
            <a:extLst>
              <a:ext uri="{FF2B5EF4-FFF2-40B4-BE49-F238E27FC236}">
                <a16:creationId xmlns:a16="http://schemas.microsoft.com/office/drawing/2014/main" id="{BE8F3864-238F-47BF-B1AE-C647019FB9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107636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7" userDrawn="1">
          <p15:clr>
            <a:srgbClr val="FBAE40"/>
          </p15:clr>
        </p15:guide>
        <p15:guide id="2" pos="4998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аблица 3">
            <a:extLst>
              <a:ext uri="{FF2B5EF4-FFF2-40B4-BE49-F238E27FC236}">
                <a16:creationId xmlns:a16="http://schemas.microsoft.com/office/drawing/2014/main" id="{A2221231-31F9-4A95-8086-559E8E51187B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625476" y="1875295"/>
            <a:ext cx="10944224" cy="4254043"/>
          </a:xfrm>
          <a:prstGeom prst="rect">
            <a:avLst/>
          </a:prstGeom>
          <a:solidFill>
            <a:srgbClr val="F0F1F6"/>
          </a:solidFill>
        </p:spPr>
        <p:txBody>
          <a:bodyPr/>
          <a:lstStyle/>
          <a:p>
            <a:endParaRPr lang="ru-RU"/>
          </a:p>
        </p:txBody>
      </p:sp>
      <p:sp>
        <p:nvSpPr>
          <p:cNvPr id="8" name="Текст 78">
            <a:extLst>
              <a:ext uri="{FF2B5EF4-FFF2-40B4-BE49-F238E27FC236}">
                <a16:creationId xmlns:a16="http://schemas.microsoft.com/office/drawing/2014/main" id="{846E4EEE-7AAF-4C68-BE2C-6471548C122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9" name="Graphic 16">
            <a:extLst>
              <a:ext uri="{FF2B5EF4-FFF2-40B4-BE49-F238E27FC236}">
                <a16:creationId xmlns:a16="http://schemas.microsoft.com/office/drawing/2014/main" id="{BE84E0EF-932F-4BB0-B9AB-A2AE8A66E0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0" name="Текст 78">
            <a:extLst>
              <a:ext uri="{FF2B5EF4-FFF2-40B4-BE49-F238E27FC236}">
                <a16:creationId xmlns:a16="http://schemas.microsoft.com/office/drawing/2014/main" id="{C85BFA02-632D-4173-942A-30EF06E616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6" name="Текст 78">
            <a:extLst>
              <a:ext uri="{FF2B5EF4-FFF2-40B4-BE49-F238E27FC236}">
                <a16:creationId xmlns:a16="http://schemas.microsoft.com/office/drawing/2014/main" id="{44AF5D8A-F32E-497A-BBC2-EB4ADFCD91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17" name="Текст 78">
            <a:extLst>
              <a:ext uri="{FF2B5EF4-FFF2-40B4-BE49-F238E27FC236}">
                <a16:creationId xmlns:a16="http://schemas.microsoft.com/office/drawing/2014/main" id="{4E5883B9-D6EC-40E9-B409-897C6684E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675348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9">
          <p15:clr>
            <a:srgbClr val="FBAE40"/>
          </p15:clr>
        </p15:guide>
        <p15:guide id="4" orient="horz" pos="397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е колонки булли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4">
            <a:extLst>
              <a:ext uri="{FF2B5EF4-FFF2-40B4-BE49-F238E27FC236}">
                <a16:creationId xmlns:a16="http://schemas.microsoft.com/office/drawing/2014/main" id="{19BC0866-E25D-461B-BDBF-CD98CEEC2F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5475" y="2516286"/>
            <a:ext cx="4454950" cy="3324720"/>
          </a:xfrm>
          <a:prstGeom prst="rect">
            <a:avLst/>
          </a:prstGeom>
        </p:spPr>
        <p:txBody>
          <a:bodyPr lIns="0" tIns="0" rIns="0" bIns="0"/>
          <a:lstStyle>
            <a:lvl1pPr marL="285750" indent="-285750">
              <a:spcBef>
                <a:spcPts val="1800"/>
              </a:spcBef>
              <a:buFont typeface="Wingdings" panose="05000000000000000000" pitchFamily="2" charset="2"/>
              <a:buChar char="§"/>
              <a:defRPr sz="18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0" name="Текст 78">
            <a:extLst>
              <a:ext uri="{FF2B5EF4-FFF2-40B4-BE49-F238E27FC236}">
                <a16:creationId xmlns:a16="http://schemas.microsoft.com/office/drawing/2014/main" id="{A2C41857-00C2-411E-BA46-95B3FA60D9F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5476" y="1963933"/>
            <a:ext cx="4454950" cy="365534"/>
          </a:xfrm>
          <a:prstGeom prst="rect">
            <a:avLst/>
          </a:prstGeom>
          <a:solidFill>
            <a:srgbClr val="1E22AA"/>
          </a:solidFill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13C6E779-3566-4385-A23D-F806E44BDE8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7586" y="2515297"/>
            <a:ext cx="4454950" cy="3324720"/>
          </a:xfrm>
          <a:prstGeom prst="rect">
            <a:avLst/>
          </a:prstGeom>
        </p:spPr>
        <p:txBody>
          <a:bodyPr lIns="0" tIns="0" rIns="0" bIns="0"/>
          <a:lstStyle>
            <a:lvl1pPr marL="285750" indent="-285750">
              <a:spcBef>
                <a:spcPts val="1800"/>
              </a:spcBef>
              <a:buFont typeface="Wingdings" panose="05000000000000000000" pitchFamily="2" charset="2"/>
              <a:buChar char="§"/>
              <a:defRPr sz="18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0" name="Текст 78">
            <a:extLst>
              <a:ext uri="{FF2B5EF4-FFF2-40B4-BE49-F238E27FC236}">
                <a16:creationId xmlns:a16="http://schemas.microsoft.com/office/drawing/2014/main" id="{5F731786-32F6-4292-A67E-FDC8CF586E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97587" y="1962944"/>
            <a:ext cx="4454950" cy="365534"/>
          </a:xfrm>
          <a:prstGeom prst="rect">
            <a:avLst/>
          </a:prstGeom>
          <a:solidFill>
            <a:srgbClr val="1E22AA"/>
          </a:solidFill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1" name="Текст 78">
            <a:extLst>
              <a:ext uri="{FF2B5EF4-FFF2-40B4-BE49-F238E27FC236}">
                <a16:creationId xmlns:a16="http://schemas.microsoft.com/office/drawing/2014/main" id="{DCBBEF49-1B60-4A48-A6A6-8B83E5004FA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12" name="Graphic 16">
            <a:extLst>
              <a:ext uri="{FF2B5EF4-FFF2-40B4-BE49-F238E27FC236}">
                <a16:creationId xmlns:a16="http://schemas.microsoft.com/office/drawing/2014/main" id="{2D5BC477-B3A7-4CF0-8EA1-B63E8A4827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3" name="Текст 78">
            <a:extLst>
              <a:ext uri="{FF2B5EF4-FFF2-40B4-BE49-F238E27FC236}">
                <a16:creationId xmlns:a16="http://schemas.microsoft.com/office/drawing/2014/main" id="{CEEF83B4-6B90-4AB2-B737-6DD9818041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1" name="Текст 78">
            <a:extLst>
              <a:ext uri="{FF2B5EF4-FFF2-40B4-BE49-F238E27FC236}">
                <a16:creationId xmlns:a16="http://schemas.microsoft.com/office/drawing/2014/main" id="{0B99FFA3-EDCA-4363-BC92-BE73EA6DE11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22" name="Текст 78">
            <a:extLst>
              <a:ext uri="{FF2B5EF4-FFF2-40B4-BE49-F238E27FC236}">
                <a16:creationId xmlns:a16="http://schemas.microsoft.com/office/drawing/2014/main" id="{C84C6298-EB23-4682-96A7-E400DF2F3E8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5981589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ймлайн мал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Текст 4">
            <a:extLst>
              <a:ext uri="{FF2B5EF4-FFF2-40B4-BE49-F238E27FC236}">
                <a16:creationId xmlns:a16="http://schemas.microsoft.com/office/drawing/2014/main" id="{92F71ABB-F095-485D-BE47-D1E4B974AF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7049" y="2609049"/>
            <a:ext cx="1677609" cy="3414831"/>
          </a:xfrm>
          <a:prstGeom prst="rect">
            <a:avLst/>
          </a:prstGeom>
          <a:solidFill>
            <a:srgbClr val="F0F1F6"/>
          </a:solidFill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5" name="Текст 4">
            <a:extLst>
              <a:ext uri="{FF2B5EF4-FFF2-40B4-BE49-F238E27FC236}">
                <a16:creationId xmlns:a16="http://schemas.microsoft.com/office/drawing/2014/main" id="{1BB1F3CC-5A2C-4CE4-912A-C90E2D5D6B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60962" y="2617951"/>
            <a:ext cx="1677609" cy="3414831"/>
          </a:xfrm>
          <a:prstGeom prst="rect">
            <a:avLst/>
          </a:prstGeom>
          <a:solidFill>
            <a:srgbClr val="FFFFFF"/>
          </a:solidFill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6" name="Текст 4">
            <a:extLst>
              <a:ext uri="{FF2B5EF4-FFF2-40B4-BE49-F238E27FC236}">
                <a16:creationId xmlns:a16="http://schemas.microsoft.com/office/drawing/2014/main" id="{D846CF09-DC12-4F84-A6A0-AE436E19114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875849" y="2629263"/>
            <a:ext cx="1677609" cy="3414831"/>
          </a:xfrm>
          <a:prstGeom prst="rect">
            <a:avLst/>
          </a:prstGeom>
          <a:solidFill>
            <a:srgbClr val="F0F1F6"/>
          </a:solidFill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7" name="Текст 4">
            <a:extLst>
              <a:ext uri="{FF2B5EF4-FFF2-40B4-BE49-F238E27FC236}">
                <a16:creationId xmlns:a16="http://schemas.microsoft.com/office/drawing/2014/main" id="{C467FD3D-A4E8-475E-B53D-AEF37DABCF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999762" y="2638165"/>
            <a:ext cx="1677609" cy="3414831"/>
          </a:xfrm>
          <a:prstGeom prst="rect">
            <a:avLst/>
          </a:prstGeom>
          <a:solidFill>
            <a:srgbClr val="FFFFFF"/>
          </a:solidFill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8" name="Текст 4">
            <a:extLst>
              <a:ext uri="{FF2B5EF4-FFF2-40B4-BE49-F238E27FC236}">
                <a16:creationId xmlns:a16="http://schemas.microsoft.com/office/drawing/2014/main" id="{504C5990-CB06-45EF-806A-74CC29F352F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23302" y="2650977"/>
            <a:ext cx="1677609" cy="3414831"/>
          </a:xfrm>
          <a:prstGeom prst="rect">
            <a:avLst/>
          </a:prstGeom>
          <a:solidFill>
            <a:srgbClr val="F0F1F6"/>
          </a:solidFill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4B4609C3-451B-4410-B59A-6AD273C19D2E}"/>
              </a:ext>
            </a:extLst>
          </p:cNvPr>
          <p:cNvSpPr/>
          <p:nvPr userDrawn="1"/>
        </p:nvSpPr>
        <p:spPr>
          <a:xfrm>
            <a:off x="552875" y="1861033"/>
            <a:ext cx="143810" cy="142586"/>
          </a:xfrm>
          <a:prstGeom prst="ellipse">
            <a:avLst/>
          </a:prstGeom>
          <a:solidFill>
            <a:srgbClr val="1E22AA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179B13CE-CC0C-406E-B73F-EF90FFC33067}"/>
              </a:ext>
            </a:extLst>
          </p:cNvPr>
          <p:cNvCxnSpPr>
            <a:cxnSpLocks/>
          </p:cNvCxnSpPr>
          <p:nvPr userDrawn="1"/>
        </p:nvCxnSpPr>
        <p:spPr>
          <a:xfrm>
            <a:off x="625888" y="1988873"/>
            <a:ext cx="0" cy="492332"/>
          </a:xfrm>
          <a:prstGeom prst="line">
            <a:avLst/>
          </a:prstGeom>
          <a:ln>
            <a:solidFill>
              <a:srgbClr val="1E22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Овал 25">
            <a:extLst>
              <a:ext uri="{FF2B5EF4-FFF2-40B4-BE49-F238E27FC236}">
                <a16:creationId xmlns:a16="http://schemas.microsoft.com/office/drawing/2014/main" id="{7FA7FB6E-EE1B-4ED1-AACA-EAE1A808137B}"/>
              </a:ext>
            </a:extLst>
          </p:cNvPr>
          <p:cNvSpPr/>
          <p:nvPr userDrawn="1"/>
        </p:nvSpPr>
        <p:spPr>
          <a:xfrm>
            <a:off x="2670432" y="1861033"/>
            <a:ext cx="143810" cy="142586"/>
          </a:xfrm>
          <a:prstGeom prst="ellipse">
            <a:avLst/>
          </a:prstGeom>
          <a:solidFill>
            <a:srgbClr val="1E22AA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102B0111-F275-4799-AAD3-90BDD91C0132}"/>
              </a:ext>
            </a:extLst>
          </p:cNvPr>
          <p:cNvCxnSpPr>
            <a:cxnSpLocks/>
          </p:cNvCxnSpPr>
          <p:nvPr userDrawn="1"/>
        </p:nvCxnSpPr>
        <p:spPr>
          <a:xfrm>
            <a:off x="2753360" y="1981840"/>
            <a:ext cx="0" cy="499365"/>
          </a:xfrm>
          <a:prstGeom prst="line">
            <a:avLst/>
          </a:prstGeom>
          <a:ln>
            <a:solidFill>
              <a:srgbClr val="1E22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Овал 28">
            <a:extLst>
              <a:ext uri="{FF2B5EF4-FFF2-40B4-BE49-F238E27FC236}">
                <a16:creationId xmlns:a16="http://schemas.microsoft.com/office/drawing/2014/main" id="{D61AE036-0E24-400A-97A6-1EC0FEC585DC}"/>
              </a:ext>
            </a:extLst>
          </p:cNvPr>
          <p:cNvSpPr/>
          <p:nvPr userDrawn="1"/>
        </p:nvSpPr>
        <p:spPr>
          <a:xfrm>
            <a:off x="4777560" y="1861033"/>
            <a:ext cx="143810" cy="142586"/>
          </a:xfrm>
          <a:prstGeom prst="ellipse">
            <a:avLst/>
          </a:prstGeom>
          <a:solidFill>
            <a:srgbClr val="1E22AA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59A044E0-F612-495D-A057-A7FD154F4F3C}"/>
              </a:ext>
            </a:extLst>
          </p:cNvPr>
          <p:cNvCxnSpPr>
            <a:cxnSpLocks/>
          </p:cNvCxnSpPr>
          <p:nvPr userDrawn="1"/>
        </p:nvCxnSpPr>
        <p:spPr>
          <a:xfrm>
            <a:off x="4866187" y="1988873"/>
            <a:ext cx="0" cy="544687"/>
          </a:xfrm>
          <a:prstGeom prst="line">
            <a:avLst/>
          </a:prstGeom>
          <a:ln>
            <a:solidFill>
              <a:srgbClr val="1E22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Овал 31">
            <a:extLst>
              <a:ext uri="{FF2B5EF4-FFF2-40B4-BE49-F238E27FC236}">
                <a16:creationId xmlns:a16="http://schemas.microsoft.com/office/drawing/2014/main" id="{402696C1-4245-46CD-AF9F-F88334ABCD2D}"/>
              </a:ext>
            </a:extLst>
          </p:cNvPr>
          <p:cNvSpPr/>
          <p:nvPr userDrawn="1"/>
        </p:nvSpPr>
        <p:spPr>
          <a:xfrm>
            <a:off x="6910716" y="1861033"/>
            <a:ext cx="143810" cy="142586"/>
          </a:xfrm>
          <a:prstGeom prst="ellipse">
            <a:avLst/>
          </a:prstGeom>
          <a:solidFill>
            <a:srgbClr val="1E22AA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77FBF61E-4B8D-476A-BE63-1C5F63F0358E}"/>
              </a:ext>
            </a:extLst>
          </p:cNvPr>
          <p:cNvCxnSpPr>
            <a:cxnSpLocks/>
          </p:cNvCxnSpPr>
          <p:nvPr userDrawn="1"/>
        </p:nvCxnSpPr>
        <p:spPr>
          <a:xfrm>
            <a:off x="6999762" y="1988873"/>
            <a:ext cx="0" cy="544687"/>
          </a:xfrm>
          <a:prstGeom prst="line">
            <a:avLst/>
          </a:prstGeom>
          <a:ln>
            <a:solidFill>
              <a:srgbClr val="1E22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Овал 34">
            <a:extLst>
              <a:ext uri="{FF2B5EF4-FFF2-40B4-BE49-F238E27FC236}">
                <a16:creationId xmlns:a16="http://schemas.microsoft.com/office/drawing/2014/main" id="{A5C0157D-FDFB-4C21-84C9-A078478F8EE1}"/>
              </a:ext>
            </a:extLst>
          </p:cNvPr>
          <p:cNvSpPr/>
          <p:nvPr userDrawn="1"/>
        </p:nvSpPr>
        <p:spPr>
          <a:xfrm>
            <a:off x="9012787" y="1861033"/>
            <a:ext cx="143810" cy="142586"/>
          </a:xfrm>
          <a:prstGeom prst="ellipse">
            <a:avLst/>
          </a:prstGeom>
          <a:solidFill>
            <a:srgbClr val="1E22AA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8CEB9078-464C-4940-A58A-B1175D8C342A}"/>
              </a:ext>
            </a:extLst>
          </p:cNvPr>
          <p:cNvCxnSpPr>
            <a:cxnSpLocks/>
          </p:cNvCxnSpPr>
          <p:nvPr userDrawn="1"/>
        </p:nvCxnSpPr>
        <p:spPr>
          <a:xfrm>
            <a:off x="9091840" y="1988873"/>
            <a:ext cx="0" cy="576861"/>
          </a:xfrm>
          <a:prstGeom prst="line">
            <a:avLst/>
          </a:prstGeom>
          <a:ln>
            <a:solidFill>
              <a:srgbClr val="1E22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>
            <a:extLst>
              <a:ext uri="{FF2B5EF4-FFF2-40B4-BE49-F238E27FC236}">
                <a16:creationId xmlns:a16="http://schemas.microsoft.com/office/drawing/2014/main" id="{6DE2DEAC-D42E-444C-B949-CC00E875CA58}"/>
              </a:ext>
            </a:extLst>
          </p:cNvPr>
          <p:cNvCxnSpPr>
            <a:cxnSpLocks/>
          </p:cNvCxnSpPr>
          <p:nvPr userDrawn="1"/>
        </p:nvCxnSpPr>
        <p:spPr>
          <a:xfrm>
            <a:off x="611374" y="2481205"/>
            <a:ext cx="10466505" cy="84529"/>
          </a:xfrm>
          <a:prstGeom prst="line">
            <a:avLst/>
          </a:prstGeom>
          <a:ln w="12700">
            <a:solidFill>
              <a:srgbClr val="1E22A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Текст 78">
            <a:extLst>
              <a:ext uri="{FF2B5EF4-FFF2-40B4-BE49-F238E27FC236}">
                <a16:creationId xmlns:a16="http://schemas.microsoft.com/office/drawing/2014/main" id="{A3CA6BB1-7E6F-488C-AF9D-7FB26D6CAA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9754" y="1763145"/>
            <a:ext cx="1312345" cy="388415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0000</a:t>
            </a:r>
            <a:endParaRPr lang="ru-RU"/>
          </a:p>
        </p:txBody>
      </p:sp>
      <p:sp>
        <p:nvSpPr>
          <p:cNvPr id="60" name="Текст 78">
            <a:extLst>
              <a:ext uri="{FF2B5EF4-FFF2-40B4-BE49-F238E27FC236}">
                <a16:creationId xmlns:a16="http://schemas.microsoft.com/office/drawing/2014/main" id="{6222F917-6B72-47D2-A819-45E662A6700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24916" y="1763145"/>
            <a:ext cx="1312345" cy="388415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0000</a:t>
            </a:r>
            <a:endParaRPr lang="ru-RU"/>
          </a:p>
        </p:txBody>
      </p:sp>
      <p:sp>
        <p:nvSpPr>
          <p:cNvPr id="61" name="Текст 78">
            <a:extLst>
              <a:ext uri="{FF2B5EF4-FFF2-40B4-BE49-F238E27FC236}">
                <a16:creationId xmlns:a16="http://schemas.microsoft.com/office/drawing/2014/main" id="{31BDB2B2-3018-4E78-B083-728A0ED5448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51048" y="1763145"/>
            <a:ext cx="1312345" cy="388415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0000</a:t>
            </a:r>
            <a:endParaRPr lang="ru-RU"/>
          </a:p>
        </p:txBody>
      </p:sp>
      <p:sp>
        <p:nvSpPr>
          <p:cNvPr id="62" name="Текст 78">
            <a:extLst>
              <a:ext uri="{FF2B5EF4-FFF2-40B4-BE49-F238E27FC236}">
                <a16:creationId xmlns:a16="http://schemas.microsoft.com/office/drawing/2014/main" id="{30A94C5B-45EA-48A2-B065-87A08CB94B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187595" y="1763145"/>
            <a:ext cx="1312345" cy="388415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0000</a:t>
            </a:r>
            <a:endParaRPr lang="ru-RU"/>
          </a:p>
        </p:txBody>
      </p:sp>
      <p:sp>
        <p:nvSpPr>
          <p:cNvPr id="63" name="Текст 78">
            <a:extLst>
              <a:ext uri="{FF2B5EF4-FFF2-40B4-BE49-F238E27FC236}">
                <a16:creationId xmlns:a16="http://schemas.microsoft.com/office/drawing/2014/main" id="{5D46D31A-38C5-4FC6-9A54-09DF8E3652E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87370" y="1763145"/>
            <a:ext cx="1312345" cy="388415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0000</a:t>
            </a:r>
            <a:endParaRPr lang="ru-RU"/>
          </a:p>
        </p:txBody>
      </p:sp>
      <p:sp>
        <p:nvSpPr>
          <p:cNvPr id="28" name="Текст 78">
            <a:extLst>
              <a:ext uri="{FF2B5EF4-FFF2-40B4-BE49-F238E27FC236}">
                <a16:creationId xmlns:a16="http://schemas.microsoft.com/office/drawing/2014/main" id="{252D3C20-A02B-4525-B79A-155FA631CD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31" name="Graphic 16">
            <a:extLst>
              <a:ext uri="{FF2B5EF4-FFF2-40B4-BE49-F238E27FC236}">
                <a16:creationId xmlns:a16="http://schemas.microsoft.com/office/drawing/2014/main" id="{6A2DA598-C560-4637-97E7-3948E34AAC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34" name="Текст 78">
            <a:extLst>
              <a:ext uri="{FF2B5EF4-FFF2-40B4-BE49-F238E27FC236}">
                <a16:creationId xmlns:a16="http://schemas.microsoft.com/office/drawing/2014/main" id="{67BBDD0B-2F3B-434D-9A84-1C92B74FCE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7" name="Текст 78">
            <a:extLst>
              <a:ext uri="{FF2B5EF4-FFF2-40B4-BE49-F238E27FC236}">
                <a16:creationId xmlns:a16="http://schemas.microsoft.com/office/drawing/2014/main" id="{2E3A55F3-6EFD-41F2-B1F3-734C7192AA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38" name="Текст 78">
            <a:extLst>
              <a:ext uri="{FF2B5EF4-FFF2-40B4-BE49-F238E27FC236}">
                <a16:creationId xmlns:a16="http://schemas.microsoft.com/office/drawing/2014/main" id="{65D85969-FE78-4A5C-B8D9-09FB055425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2318184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ймлайн на 7 этап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4A749D35-9EE9-4AF3-B57F-51FFB5B3A21E}"/>
              </a:ext>
            </a:extLst>
          </p:cNvPr>
          <p:cNvSpPr/>
          <p:nvPr userDrawn="1"/>
        </p:nvSpPr>
        <p:spPr>
          <a:xfrm>
            <a:off x="9840330" y="1563780"/>
            <a:ext cx="1609999" cy="4714389"/>
          </a:xfrm>
          <a:prstGeom prst="rect">
            <a:avLst/>
          </a:prstGeom>
          <a:solidFill>
            <a:srgbClr val="F0F1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65EDFA62-0A17-43A9-B270-6A4317A05AD7}"/>
              </a:ext>
            </a:extLst>
          </p:cNvPr>
          <p:cNvSpPr/>
          <p:nvPr userDrawn="1"/>
        </p:nvSpPr>
        <p:spPr>
          <a:xfrm>
            <a:off x="6687608" y="1551109"/>
            <a:ext cx="1609999" cy="4714389"/>
          </a:xfrm>
          <a:prstGeom prst="rect">
            <a:avLst/>
          </a:prstGeom>
          <a:solidFill>
            <a:srgbClr val="F0F1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E09AEE79-A124-4204-8766-16C2DDB9F681}"/>
              </a:ext>
            </a:extLst>
          </p:cNvPr>
          <p:cNvSpPr/>
          <p:nvPr userDrawn="1"/>
        </p:nvSpPr>
        <p:spPr>
          <a:xfrm>
            <a:off x="3579481" y="1563780"/>
            <a:ext cx="1609999" cy="4714389"/>
          </a:xfrm>
          <a:prstGeom prst="rect">
            <a:avLst/>
          </a:prstGeom>
          <a:solidFill>
            <a:srgbClr val="F0F1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1413DAFA-781E-47AA-BEAD-EA66EACD4F1A}"/>
              </a:ext>
            </a:extLst>
          </p:cNvPr>
          <p:cNvSpPr/>
          <p:nvPr userDrawn="1"/>
        </p:nvSpPr>
        <p:spPr>
          <a:xfrm>
            <a:off x="483573" y="1557338"/>
            <a:ext cx="1609999" cy="4714389"/>
          </a:xfrm>
          <a:prstGeom prst="rect">
            <a:avLst/>
          </a:prstGeom>
          <a:solidFill>
            <a:srgbClr val="F0F1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8" name="Прямая соединительная линия 47">
            <a:extLst>
              <a:ext uri="{FF2B5EF4-FFF2-40B4-BE49-F238E27FC236}">
                <a16:creationId xmlns:a16="http://schemas.microsoft.com/office/drawing/2014/main" id="{6DE2DEAC-D42E-444C-B949-CC00E875CA58}"/>
              </a:ext>
            </a:extLst>
          </p:cNvPr>
          <p:cNvCxnSpPr>
            <a:cxnSpLocks/>
          </p:cNvCxnSpPr>
          <p:nvPr userDrawn="1"/>
        </p:nvCxnSpPr>
        <p:spPr>
          <a:xfrm>
            <a:off x="213716" y="3055211"/>
            <a:ext cx="11497886" cy="22892"/>
          </a:xfrm>
          <a:prstGeom prst="line">
            <a:avLst/>
          </a:prstGeom>
          <a:ln w="12700">
            <a:solidFill>
              <a:srgbClr val="1E22AA"/>
            </a:solidFill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Текст 78">
            <a:extLst>
              <a:ext uri="{FF2B5EF4-FFF2-40B4-BE49-F238E27FC236}">
                <a16:creationId xmlns:a16="http://schemas.microsoft.com/office/drawing/2014/main" id="{252D3C20-A02B-4525-B79A-155FA631CD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31" name="Graphic 16">
            <a:extLst>
              <a:ext uri="{FF2B5EF4-FFF2-40B4-BE49-F238E27FC236}">
                <a16:creationId xmlns:a16="http://schemas.microsoft.com/office/drawing/2014/main" id="{6A2DA598-C560-4637-97E7-3948E34AAC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34" name="Текст 78">
            <a:extLst>
              <a:ext uri="{FF2B5EF4-FFF2-40B4-BE49-F238E27FC236}">
                <a16:creationId xmlns:a16="http://schemas.microsoft.com/office/drawing/2014/main" id="{67BBDD0B-2F3B-434D-9A84-1C92B74FCE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81266F75-3306-4991-A8BA-7FE18B7DFB74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628128" y="3544255"/>
            <a:ext cx="1330788" cy="2222385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9" name="Текст 78">
            <a:extLst>
              <a:ext uri="{FF2B5EF4-FFF2-40B4-BE49-F238E27FC236}">
                <a16:creationId xmlns:a16="http://schemas.microsoft.com/office/drawing/2014/main" id="{6244FA05-3138-49C0-886D-2C59AB91A00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41744" y="5884227"/>
            <a:ext cx="1334507" cy="26039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20XX</a:t>
            </a:r>
            <a:endParaRPr lang="ru-RU"/>
          </a:p>
        </p:txBody>
      </p:sp>
      <p:sp>
        <p:nvSpPr>
          <p:cNvPr id="40" name="Рисунок 19">
            <a:extLst>
              <a:ext uri="{FF2B5EF4-FFF2-40B4-BE49-F238E27FC236}">
                <a16:creationId xmlns:a16="http://schemas.microsoft.com/office/drawing/2014/main" id="{0180E894-E2F1-4FD8-9944-188E10921E8A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4511" y="1689161"/>
            <a:ext cx="1348124" cy="1262124"/>
          </a:xfrm>
          <a:prstGeom prst="rect">
            <a:avLst/>
          </a:prstGeom>
          <a:solidFill>
            <a:srgbClr val="EBEDF5"/>
          </a:solidFill>
        </p:spPr>
        <p:txBody>
          <a:bodyPr/>
          <a:lstStyle/>
          <a:p>
            <a:endParaRPr lang="ru-RU"/>
          </a:p>
        </p:txBody>
      </p:sp>
      <p:sp>
        <p:nvSpPr>
          <p:cNvPr id="41" name="Текст 78">
            <a:extLst>
              <a:ext uri="{FF2B5EF4-FFF2-40B4-BE49-F238E27FC236}">
                <a16:creationId xmlns:a16="http://schemas.microsoft.com/office/drawing/2014/main" id="{07DDE795-6256-4758-9370-B835B688B69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28127" y="3149592"/>
            <a:ext cx="1330789" cy="33372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Lorem Ipsum</a:t>
            </a:r>
            <a:endParaRPr lang="ru-RU"/>
          </a:p>
        </p:txBody>
      </p:sp>
      <p:sp>
        <p:nvSpPr>
          <p:cNvPr id="134" name="Текст 4">
            <a:extLst>
              <a:ext uri="{FF2B5EF4-FFF2-40B4-BE49-F238E27FC236}">
                <a16:creationId xmlns:a16="http://schemas.microsoft.com/office/drawing/2014/main" id="{A8A5D644-94C6-4106-AA6E-13F68CC81341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2157233" y="3544255"/>
            <a:ext cx="1330788" cy="2222385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/>
          <a:lstStyle>
            <a:lvl1pPr marL="0" indent="0" algn="l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35" name="Текст 78">
            <a:extLst>
              <a:ext uri="{FF2B5EF4-FFF2-40B4-BE49-F238E27FC236}">
                <a16:creationId xmlns:a16="http://schemas.microsoft.com/office/drawing/2014/main" id="{9B7646A8-3E20-428E-B1B4-2EC5D4A74BBC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2170849" y="5884227"/>
            <a:ext cx="1334507" cy="26039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20XX</a:t>
            </a:r>
            <a:endParaRPr lang="ru-RU"/>
          </a:p>
        </p:txBody>
      </p:sp>
      <p:sp>
        <p:nvSpPr>
          <p:cNvPr id="136" name="Рисунок 19">
            <a:extLst>
              <a:ext uri="{FF2B5EF4-FFF2-40B4-BE49-F238E27FC236}">
                <a16:creationId xmlns:a16="http://schemas.microsoft.com/office/drawing/2014/main" id="{0B446658-35D8-4FAE-B9F8-EE55827325B9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2143616" y="1689161"/>
            <a:ext cx="1348124" cy="1262124"/>
          </a:xfrm>
          <a:prstGeom prst="rect">
            <a:avLst/>
          </a:prstGeom>
          <a:solidFill>
            <a:srgbClr val="EBEDF5"/>
          </a:solidFill>
        </p:spPr>
        <p:txBody>
          <a:bodyPr/>
          <a:lstStyle/>
          <a:p>
            <a:endParaRPr lang="ru-RU"/>
          </a:p>
        </p:txBody>
      </p:sp>
      <p:sp>
        <p:nvSpPr>
          <p:cNvPr id="137" name="Текст 78">
            <a:extLst>
              <a:ext uri="{FF2B5EF4-FFF2-40B4-BE49-F238E27FC236}">
                <a16:creationId xmlns:a16="http://schemas.microsoft.com/office/drawing/2014/main" id="{68D25833-B07B-41A7-8F1F-FE1029B71787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157232" y="3149592"/>
            <a:ext cx="1330789" cy="33372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Lorem Ipsum</a:t>
            </a:r>
            <a:endParaRPr lang="ru-RU"/>
          </a:p>
        </p:txBody>
      </p:sp>
      <p:sp>
        <p:nvSpPr>
          <p:cNvPr id="138" name="Текст 4">
            <a:extLst>
              <a:ext uri="{FF2B5EF4-FFF2-40B4-BE49-F238E27FC236}">
                <a16:creationId xmlns:a16="http://schemas.microsoft.com/office/drawing/2014/main" id="{3BE0B7CB-700E-47B6-A3BB-F77EDD4C6FF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3713571" y="3534013"/>
            <a:ext cx="1330788" cy="2222385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39" name="Текст 78">
            <a:extLst>
              <a:ext uri="{FF2B5EF4-FFF2-40B4-BE49-F238E27FC236}">
                <a16:creationId xmlns:a16="http://schemas.microsoft.com/office/drawing/2014/main" id="{D87E0C31-86FC-439F-89E6-C9604F4E7DA1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3727187" y="5873985"/>
            <a:ext cx="1334507" cy="26039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20XX</a:t>
            </a:r>
            <a:endParaRPr lang="ru-RU"/>
          </a:p>
        </p:txBody>
      </p:sp>
      <p:sp>
        <p:nvSpPr>
          <p:cNvPr id="140" name="Рисунок 19">
            <a:extLst>
              <a:ext uri="{FF2B5EF4-FFF2-40B4-BE49-F238E27FC236}">
                <a16:creationId xmlns:a16="http://schemas.microsoft.com/office/drawing/2014/main" id="{7CCC5C9C-E544-496A-890D-6B88692798EF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699954" y="1678919"/>
            <a:ext cx="1348124" cy="1262124"/>
          </a:xfrm>
          <a:prstGeom prst="rect">
            <a:avLst/>
          </a:prstGeom>
          <a:solidFill>
            <a:srgbClr val="EBEDF5"/>
          </a:solidFill>
        </p:spPr>
        <p:txBody>
          <a:bodyPr/>
          <a:lstStyle/>
          <a:p>
            <a:endParaRPr lang="ru-RU"/>
          </a:p>
        </p:txBody>
      </p:sp>
      <p:sp>
        <p:nvSpPr>
          <p:cNvPr id="141" name="Текст 78">
            <a:extLst>
              <a:ext uri="{FF2B5EF4-FFF2-40B4-BE49-F238E27FC236}">
                <a16:creationId xmlns:a16="http://schemas.microsoft.com/office/drawing/2014/main" id="{E431C40A-F2CB-4FE3-AA10-DF05D1E175C4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3713570" y="3139350"/>
            <a:ext cx="1330789" cy="33372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Lorem Ipsum</a:t>
            </a:r>
            <a:endParaRPr lang="ru-RU"/>
          </a:p>
        </p:txBody>
      </p:sp>
      <p:sp>
        <p:nvSpPr>
          <p:cNvPr id="142" name="Текст 4">
            <a:extLst>
              <a:ext uri="{FF2B5EF4-FFF2-40B4-BE49-F238E27FC236}">
                <a16:creationId xmlns:a16="http://schemas.microsoft.com/office/drawing/2014/main" id="{2B2D7349-F774-4580-8D6F-74318A863EB4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>
            <a:off x="5283525" y="3544255"/>
            <a:ext cx="1330788" cy="2222385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43" name="Текст 78">
            <a:extLst>
              <a:ext uri="{FF2B5EF4-FFF2-40B4-BE49-F238E27FC236}">
                <a16:creationId xmlns:a16="http://schemas.microsoft.com/office/drawing/2014/main" id="{B842394D-5DCF-4B18-B01D-08B109C09295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251280" y="5884227"/>
            <a:ext cx="1334507" cy="26039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20XX</a:t>
            </a:r>
            <a:endParaRPr lang="ru-RU"/>
          </a:p>
        </p:txBody>
      </p:sp>
      <p:sp>
        <p:nvSpPr>
          <p:cNvPr id="144" name="Рисунок 19">
            <a:extLst>
              <a:ext uri="{FF2B5EF4-FFF2-40B4-BE49-F238E27FC236}">
                <a16:creationId xmlns:a16="http://schemas.microsoft.com/office/drawing/2014/main" id="{070478EF-4757-42D9-AD50-4740865B32BA}"/>
              </a:ext>
            </a:extLst>
          </p:cNvPr>
          <p:cNvSpPr>
            <a:spLocks noGrp="1"/>
          </p:cNvSpPr>
          <p:nvPr>
            <p:ph type="pic" sz="quarter" idx="62"/>
          </p:nvPr>
        </p:nvSpPr>
        <p:spPr>
          <a:xfrm>
            <a:off x="5269908" y="1689161"/>
            <a:ext cx="1348124" cy="1262124"/>
          </a:xfrm>
          <a:prstGeom prst="rect">
            <a:avLst/>
          </a:prstGeom>
          <a:solidFill>
            <a:srgbClr val="EBEDF5"/>
          </a:solidFill>
        </p:spPr>
        <p:txBody>
          <a:bodyPr/>
          <a:lstStyle/>
          <a:p>
            <a:endParaRPr lang="ru-RU"/>
          </a:p>
        </p:txBody>
      </p:sp>
      <p:sp>
        <p:nvSpPr>
          <p:cNvPr id="145" name="Текст 78">
            <a:extLst>
              <a:ext uri="{FF2B5EF4-FFF2-40B4-BE49-F238E27FC236}">
                <a16:creationId xmlns:a16="http://schemas.microsoft.com/office/drawing/2014/main" id="{9A53FB45-1DDE-4414-A065-EC4AFCD16C4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5283524" y="3149592"/>
            <a:ext cx="1330789" cy="33372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Lorem Ipsum</a:t>
            </a:r>
            <a:endParaRPr lang="ru-RU"/>
          </a:p>
        </p:txBody>
      </p:sp>
      <p:sp>
        <p:nvSpPr>
          <p:cNvPr id="146" name="Текст 4">
            <a:extLst>
              <a:ext uri="{FF2B5EF4-FFF2-40B4-BE49-F238E27FC236}">
                <a16:creationId xmlns:a16="http://schemas.microsoft.com/office/drawing/2014/main" id="{421CE51C-8F18-4DBF-8535-410B4946EDBE}"/>
              </a:ext>
            </a:extLst>
          </p:cNvPr>
          <p:cNvSpPr>
            <a:spLocks noGrp="1"/>
          </p:cNvSpPr>
          <p:nvPr>
            <p:ph type="body" sz="quarter" idx="64"/>
          </p:nvPr>
        </p:nvSpPr>
        <p:spPr>
          <a:xfrm>
            <a:off x="6838569" y="3558621"/>
            <a:ext cx="1330788" cy="2222385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47" name="Текст 78">
            <a:extLst>
              <a:ext uri="{FF2B5EF4-FFF2-40B4-BE49-F238E27FC236}">
                <a16:creationId xmlns:a16="http://schemas.microsoft.com/office/drawing/2014/main" id="{4B1602BA-DC5D-4C0B-B141-F6B73ECAEF55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852185" y="5898593"/>
            <a:ext cx="1334507" cy="26039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20XX</a:t>
            </a:r>
            <a:endParaRPr lang="ru-RU"/>
          </a:p>
        </p:txBody>
      </p:sp>
      <p:sp>
        <p:nvSpPr>
          <p:cNvPr id="148" name="Рисунок 19">
            <a:extLst>
              <a:ext uri="{FF2B5EF4-FFF2-40B4-BE49-F238E27FC236}">
                <a16:creationId xmlns:a16="http://schemas.microsoft.com/office/drawing/2014/main" id="{2F219EF6-CC5D-43AA-BC9E-6815604DF2CF}"/>
              </a:ext>
            </a:extLst>
          </p:cNvPr>
          <p:cNvSpPr>
            <a:spLocks noGrp="1"/>
          </p:cNvSpPr>
          <p:nvPr>
            <p:ph type="pic" sz="quarter" idx="66"/>
          </p:nvPr>
        </p:nvSpPr>
        <p:spPr>
          <a:xfrm>
            <a:off x="6824952" y="1703527"/>
            <a:ext cx="1348124" cy="1262124"/>
          </a:xfrm>
          <a:prstGeom prst="rect">
            <a:avLst/>
          </a:prstGeom>
          <a:solidFill>
            <a:srgbClr val="EBEDF5"/>
          </a:solidFill>
        </p:spPr>
        <p:txBody>
          <a:bodyPr/>
          <a:lstStyle/>
          <a:p>
            <a:endParaRPr lang="ru-RU"/>
          </a:p>
        </p:txBody>
      </p:sp>
      <p:sp>
        <p:nvSpPr>
          <p:cNvPr id="149" name="Текст 78">
            <a:extLst>
              <a:ext uri="{FF2B5EF4-FFF2-40B4-BE49-F238E27FC236}">
                <a16:creationId xmlns:a16="http://schemas.microsoft.com/office/drawing/2014/main" id="{7BDB3678-328D-47DD-9AF1-8FE3534EFBB6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6838568" y="3163958"/>
            <a:ext cx="1330789" cy="33372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Lorem Ipsum</a:t>
            </a:r>
            <a:endParaRPr lang="ru-RU"/>
          </a:p>
        </p:txBody>
      </p:sp>
      <p:sp>
        <p:nvSpPr>
          <p:cNvPr id="150" name="Текст 4">
            <a:extLst>
              <a:ext uri="{FF2B5EF4-FFF2-40B4-BE49-F238E27FC236}">
                <a16:creationId xmlns:a16="http://schemas.microsoft.com/office/drawing/2014/main" id="{FB8970AE-6089-4425-BBD7-14A6871A9E1F}"/>
              </a:ext>
            </a:extLst>
          </p:cNvPr>
          <p:cNvSpPr>
            <a:spLocks noGrp="1"/>
          </p:cNvSpPr>
          <p:nvPr>
            <p:ph type="body" sz="quarter" idx="68"/>
          </p:nvPr>
        </p:nvSpPr>
        <p:spPr>
          <a:xfrm>
            <a:off x="8394907" y="3548379"/>
            <a:ext cx="1330788" cy="2222385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51" name="Текст 78">
            <a:extLst>
              <a:ext uri="{FF2B5EF4-FFF2-40B4-BE49-F238E27FC236}">
                <a16:creationId xmlns:a16="http://schemas.microsoft.com/office/drawing/2014/main" id="{23C66037-F9DF-458B-B39D-0E69C961B768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8408523" y="5888351"/>
            <a:ext cx="1334507" cy="26039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20XX</a:t>
            </a:r>
            <a:endParaRPr lang="ru-RU"/>
          </a:p>
        </p:txBody>
      </p:sp>
      <p:sp>
        <p:nvSpPr>
          <p:cNvPr id="152" name="Рисунок 19">
            <a:extLst>
              <a:ext uri="{FF2B5EF4-FFF2-40B4-BE49-F238E27FC236}">
                <a16:creationId xmlns:a16="http://schemas.microsoft.com/office/drawing/2014/main" id="{8625BBC1-FBDF-418A-BAD8-4EB4E654E4E3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8381290" y="1693285"/>
            <a:ext cx="1348124" cy="1262124"/>
          </a:xfrm>
          <a:prstGeom prst="rect">
            <a:avLst/>
          </a:prstGeom>
          <a:solidFill>
            <a:srgbClr val="EBEDF5"/>
          </a:solidFill>
        </p:spPr>
        <p:txBody>
          <a:bodyPr/>
          <a:lstStyle/>
          <a:p>
            <a:endParaRPr lang="ru-RU"/>
          </a:p>
        </p:txBody>
      </p:sp>
      <p:sp>
        <p:nvSpPr>
          <p:cNvPr id="153" name="Текст 78">
            <a:extLst>
              <a:ext uri="{FF2B5EF4-FFF2-40B4-BE49-F238E27FC236}">
                <a16:creationId xmlns:a16="http://schemas.microsoft.com/office/drawing/2014/main" id="{82E62C4B-D85E-4CF1-B24F-2B5098B239C9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8394906" y="3153716"/>
            <a:ext cx="1330789" cy="33372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Lorem Ipsum</a:t>
            </a:r>
            <a:endParaRPr lang="ru-RU"/>
          </a:p>
        </p:txBody>
      </p:sp>
      <p:sp>
        <p:nvSpPr>
          <p:cNvPr id="154" name="Текст 4">
            <a:extLst>
              <a:ext uri="{FF2B5EF4-FFF2-40B4-BE49-F238E27FC236}">
                <a16:creationId xmlns:a16="http://schemas.microsoft.com/office/drawing/2014/main" id="{8FBB700A-F4F1-4ACE-A17A-C7E6F7EBE16F}"/>
              </a:ext>
            </a:extLst>
          </p:cNvPr>
          <p:cNvSpPr>
            <a:spLocks noGrp="1"/>
          </p:cNvSpPr>
          <p:nvPr>
            <p:ph type="body" sz="quarter" idx="72"/>
          </p:nvPr>
        </p:nvSpPr>
        <p:spPr>
          <a:xfrm>
            <a:off x="9964861" y="3558621"/>
            <a:ext cx="1330788" cy="2222385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55" name="Текст 78">
            <a:extLst>
              <a:ext uri="{FF2B5EF4-FFF2-40B4-BE49-F238E27FC236}">
                <a16:creationId xmlns:a16="http://schemas.microsoft.com/office/drawing/2014/main" id="{5B61BEFB-172E-4A37-91D0-A137BB6A9D39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9932616" y="5898593"/>
            <a:ext cx="1334507" cy="26039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20XX</a:t>
            </a:r>
            <a:endParaRPr lang="ru-RU"/>
          </a:p>
        </p:txBody>
      </p:sp>
      <p:sp>
        <p:nvSpPr>
          <p:cNvPr id="156" name="Рисунок 19">
            <a:extLst>
              <a:ext uri="{FF2B5EF4-FFF2-40B4-BE49-F238E27FC236}">
                <a16:creationId xmlns:a16="http://schemas.microsoft.com/office/drawing/2014/main" id="{EF242DF8-0D76-4F45-85FD-B71C62852B55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9951244" y="1703527"/>
            <a:ext cx="1348124" cy="1262124"/>
          </a:xfrm>
          <a:prstGeom prst="rect">
            <a:avLst/>
          </a:prstGeom>
          <a:solidFill>
            <a:srgbClr val="EBEDF5"/>
          </a:solidFill>
        </p:spPr>
        <p:txBody>
          <a:bodyPr/>
          <a:lstStyle/>
          <a:p>
            <a:endParaRPr lang="ru-RU"/>
          </a:p>
        </p:txBody>
      </p:sp>
      <p:sp>
        <p:nvSpPr>
          <p:cNvPr id="157" name="Текст 78">
            <a:extLst>
              <a:ext uri="{FF2B5EF4-FFF2-40B4-BE49-F238E27FC236}">
                <a16:creationId xmlns:a16="http://schemas.microsoft.com/office/drawing/2014/main" id="{04775837-B503-44EB-8483-FC3191DEF73F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9964860" y="3163958"/>
            <a:ext cx="1330789" cy="33372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Lorem Ipsum</a:t>
            </a:r>
            <a:endParaRPr lang="ru-RU"/>
          </a:p>
        </p:txBody>
      </p:sp>
      <p:sp>
        <p:nvSpPr>
          <p:cNvPr id="161" name="Текст 78">
            <a:extLst>
              <a:ext uri="{FF2B5EF4-FFF2-40B4-BE49-F238E27FC236}">
                <a16:creationId xmlns:a16="http://schemas.microsoft.com/office/drawing/2014/main" id="{503AB0DB-0855-40D4-9250-E00969C2B5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162" name="Текст 78">
            <a:extLst>
              <a:ext uri="{FF2B5EF4-FFF2-40B4-BE49-F238E27FC236}">
                <a16:creationId xmlns:a16="http://schemas.microsoft.com/office/drawing/2014/main" id="{177C8391-1DA8-451F-BCAE-35E9D1CC46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18427700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Четыре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20C03AFA-91A4-4BD5-B2B3-E386A609DAC7}"/>
              </a:ext>
            </a:extLst>
          </p:cNvPr>
          <p:cNvSpPr/>
          <p:nvPr userDrawn="1"/>
        </p:nvSpPr>
        <p:spPr>
          <a:xfrm>
            <a:off x="0" y="3206338"/>
            <a:ext cx="12195175" cy="3653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56862967-EB85-47C1-A786-01EF2817764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6" y="1557337"/>
            <a:ext cx="2584447" cy="4352925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>
              <a:defRPr>
                <a:latin typeface="Futura PT Light" panose="020B0402020204020303" pitchFamily="34" charset="-52"/>
              </a:defRPr>
            </a:lvl1pPr>
          </a:lstStyle>
          <a:p>
            <a:endParaRPr lang="ru-RU"/>
          </a:p>
        </p:txBody>
      </p:sp>
      <p:sp>
        <p:nvSpPr>
          <p:cNvPr id="12" name="Текст 78">
            <a:extLst>
              <a:ext uri="{FF2B5EF4-FFF2-40B4-BE49-F238E27FC236}">
                <a16:creationId xmlns:a16="http://schemas.microsoft.com/office/drawing/2014/main" id="{0A43F016-5D19-49B9-AE45-2E7D67B1ECB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15" name="Текст 78">
            <a:extLst>
              <a:ext uri="{FF2B5EF4-FFF2-40B4-BE49-F238E27FC236}">
                <a16:creationId xmlns:a16="http://schemas.microsoft.com/office/drawing/2014/main" id="{723942F0-3290-445A-9826-EFDEB8A86E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  <p:sp>
        <p:nvSpPr>
          <p:cNvPr id="16" name="Текст 78">
            <a:extLst>
              <a:ext uri="{FF2B5EF4-FFF2-40B4-BE49-F238E27FC236}">
                <a16:creationId xmlns:a16="http://schemas.microsoft.com/office/drawing/2014/main" id="{184236D2-810E-47A8-BFC8-F402870F02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84975EFF-0306-425F-978B-FA340FB432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8" name="Текст 78">
            <a:extLst>
              <a:ext uri="{FF2B5EF4-FFF2-40B4-BE49-F238E27FC236}">
                <a16:creationId xmlns:a16="http://schemas.microsoft.com/office/drawing/2014/main" id="{70C6D40D-A4ED-4389-9762-2D5F86AF09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C7E269EC-A4D5-41C1-B156-9019A2F5221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90816" y="1557338"/>
            <a:ext cx="3894302" cy="2100262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>
              <a:defRPr>
                <a:latin typeface="Futura PT Light" panose="020B0402020204020303" pitchFamily="34" charset="-52"/>
              </a:defRPr>
            </a:lvl1pPr>
          </a:lstStyle>
          <a:p>
            <a:endParaRPr lang="ru-RU"/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AB5C481F-42E0-4C9A-A9CA-C8DD37F6124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02323" y="3810000"/>
            <a:ext cx="3894302" cy="2100262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>
              <a:defRPr>
                <a:latin typeface="Futura PT Light" panose="020B0402020204020303" pitchFamily="34" charset="-52"/>
              </a:defRPr>
            </a:lvl1pPr>
          </a:lstStyle>
          <a:p>
            <a:endParaRPr lang="ru-RU"/>
          </a:p>
        </p:txBody>
      </p:sp>
      <p:sp>
        <p:nvSpPr>
          <p:cNvPr id="27" name="Рисунок 2">
            <a:extLst>
              <a:ext uri="{FF2B5EF4-FFF2-40B4-BE49-F238E27FC236}">
                <a16:creationId xmlns:a16="http://schemas.microsoft.com/office/drawing/2014/main" id="{874C3EE3-FAEB-4F49-A722-D2A8681D772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489025" y="1557338"/>
            <a:ext cx="4080674" cy="4352925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>
              <a:defRPr>
                <a:latin typeface="Futura PT Light" panose="020B0402020204020303" pitchFamily="34" charset="-52"/>
              </a:defRPr>
            </a:lvl1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6137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Белый фон с лог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Текст 78">
            <a:extLst>
              <a:ext uri="{FF2B5EF4-FFF2-40B4-BE49-F238E27FC236}">
                <a16:creationId xmlns:a16="http://schemas.microsoft.com/office/drawing/2014/main" id="{83E9A6B1-D42B-410E-8299-4D26CFBF39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72453"/>
            <a:ext cx="9355138" cy="167866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89" name="Текст 78">
            <a:extLst>
              <a:ext uri="{FF2B5EF4-FFF2-40B4-BE49-F238E27FC236}">
                <a16:creationId xmlns:a16="http://schemas.microsoft.com/office/drawing/2014/main" id="{129750C3-300C-4DB0-8007-B03AF3D0E23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90" name="Текст 78">
            <a:extLst>
              <a:ext uri="{FF2B5EF4-FFF2-40B4-BE49-F238E27FC236}">
                <a16:creationId xmlns:a16="http://schemas.microsoft.com/office/drawing/2014/main" id="{70F2A3D2-6ED4-41BA-9714-60A4BF3D90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  <p:pic>
        <p:nvPicPr>
          <p:cNvPr id="93" name="Graphic 16">
            <a:extLst>
              <a:ext uri="{FF2B5EF4-FFF2-40B4-BE49-F238E27FC236}">
                <a16:creationId xmlns:a16="http://schemas.microsoft.com/office/drawing/2014/main" id="{F477F3E7-D7B3-467D-9410-6474D81736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7" name="Текст 78">
            <a:extLst>
              <a:ext uri="{FF2B5EF4-FFF2-40B4-BE49-F238E27FC236}">
                <a16:creationId xmlns:a16="http://schemas.microsoft.com/office/drawing/2014/main" id="{7C1EF884-517F-44CB-ABA5-15A665A81A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0915" y="747713"/>
            <a:ext cx="9391234" cy="32385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98773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userDrawn="1">
          <p15:clr>
            <a:srgbClr val="FBAE40"/>
          </p15:clr>
        </p15:guide>
        <p15:guide id="3" orient="horz" pos="641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 д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E7251B8-3B53-45D9-8E34-BCE041CE5737}"/>
              </a:ext>
            </a:extLst>
          </p:cNvPr>
          <p:cNvSpPr/>
          <p:nvPr userDrawn="1"/>
        </p:nvSpPr>
        <p:spPr>
          <a:xfrm>
            <a:off x="0" y="3206338"/>
            <a:ext cx="12195175" cy="3653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56862967-EB85-47C1-A786-01EF2817764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5" y="1954213"/>
            <a:ext cx="3932011" cy="3888014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>
              <a:defRPr>
                <a:latin typeface="Futura PT Light" panose="020B0402020204020303" pitchFamily="34" charset="-52"/>
              </a:defRPr>
            </a:lvl1pPr>
          </a:lstStyle>
          <a:p>
            <a:endParaRPr lang="ru-RU"/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D016F4BD-0D99-417E-8CEA-EC206B2DDDD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729163" y="1954213"/>
            <a:ext cx="6589712" cy="3888014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>
              <a:defRPr>
                <a:latin typeface="Futura PT Light" panose="020B0402020204020303" pitchFamily="34" charset="-52"/>
              </a:defRPr>
            </a:lvl1pPr>
          </a:lstStyle>
          <a:p>
            <a:endParaRPr lang="ru-RU"/>
          </a:p>
        </p:txBody>
      </p:sp>
      <p:sp>
        <p:nvSpPr>
          <p:cNvPr id="10" name="Текст 78">
            <a:extLst>
              <a:ext uri="{FF2B5EF4-FFF2-40B4-BE49-F238E27FC236}">
                <a16:creationId xmlns:a16="http://schemas.microsoft.com/office/drawing/2014/main" id="{3BCCB5F0-3C9F-429B-AAF9-2C1CA8C9A8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11" name="Graphic 16">
            <a:extLst>
              <a:ext uri="{FF2B5EF4-FFF2-40B4-BE49-F238E27FC236}">
                <a16:creationId xmlns:a16="http://schemas.microsoft.com/office/drawing/2014/main" id="{AAF86924-6D81-4C45-AE8E-39182F87EC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3" name="Текст 78">
            <a:extLst>
              <a:ext uri="{FF2B5EF4-FFF2-40B4-BE49-F238E27FC236}">
                <a16:creationId xmlns:a16="http://schemas.microsoft.com/office/drawing/2014/main" id="{FD2D4551-F561-426D-A103-BF58AEFA3C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5" name="Текст 78">
            <a:extLst>
              <a:ext uri="{FF2B5EF4-FFF2-40B4-BE49-F238E27FC236}">
                <a16:creationId xmlns:a16="http://schemas.microsoft.com/office/drawing/2014/main" id="{355C9233-AB3E-44FD-8656-69C3C58D223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16" name="Текст 78">
            <a:extLst>
              <a:ext uri="{FF2B5EF4-FFF2-40B4-BE49-F238E27FC236}">
                <a16:creationId xmlns:a16="http://schemas.microsoft.com/office/drawing/2014/main" id="{26C78DE3-8C31-43A5-9249-C1030C72C4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26578896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ad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Текст 4">
            <a:extLst>
              <a:ext uri="{FF2B5EF4-FFF2-40B4-BE49-F238E27FC236}">
                <a16:creationId xmlns:a16="http://schemas.microsoft.com/office/drawing/2014/main" id="{92F71ABB-F095-485D-BE47-D1E4B974AF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17342" y="2127892"/>
            <a:ext cx="8724406" cy="1176888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rgbClr val="E7E8F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5" name="Текст 4">
            <a:extLst>
              <a:ext uri="{FF2B5EF4-FFF2-40B4-BE49-F238E27FC236}">
                <a16:creationId xmlns:a16="http://schemas.microsoft.com/office/drawing/2014/main" id="{1BB1F3CC-5A2C-4CE4-912A-C90E2D5D6B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3429" y="2126055"/>
            <a:ext cx="2027987" cy="1198022"/>
          </a:xfrm>
          <a:prstGeom prst="rect">
            <a:avLst/>
          </a:prstGeom>
          <a:solidFill>
            <a:srgbClr val="1E22AA"/>
          </a:solidFill>
        </p:spPr>
        <p:txBody>
          <a:bodyPr anchor="ctr"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9" name="Текст 78">
            <a:extLst>
              <a:ext uri="{FF2B5EF4-FFF2-40B4-BE49-F238E27FC236}">
                <a16:creationId xmlns:a16="http://schemas.microsoft.com/office/drawing/2014/main" id="{A3CA6BB1-7E6F-488C-AF9D-7FB26D6CAA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370935" y="2315002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4" name="Текст 78">
            <a:extLst>
              <a:ext uri="{FF2B5EF4-FFF2-40B4-BE49-F238E27FC236}">
                <a16:creationId xmlns:a16="http://schemas.microsoft.com/office/drawing/2014/main" id="{610F8073-925C-4B29-8B94-C16BB8287FD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223486" y="2658551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7" name="Текст 78">
            <a:extLst>
              <a:ext uri="{FF2B5EF4-FFF2-40B4-BE49-F238E27FC236}">
                <a16:creationId xmlns:a16="http://schemas.microsoft.com/office/drawing/2014/main" id="{0011DC17-FE20-4CA8-A3FB-D258AF243E7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194788" y="3007678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1EC635C5-A576-48F9-8E4C-CD2472B8980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17341" y="3478127"/>
            <a:ext cx="8724406" cy="1176888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rgbClr val="E7E8F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E99AFCE1-A9AF-42B4-AD29-F5C28FD684D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53428" y="3476290"/>
            <a:ext cx="2027987" cy="1198022"/>
          </a:xfrm>
          <a:prstGeom prst="rect">
            <a:avLst/>
          </a:prstGeom>
          <a:solidFill>
            <a:srgbClr val="1E22AA"/>
          </a:solidFill>
        </p:spPr>
        <p:txBody>
          <a:bodyPr anchor="ctr"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BF503255-655E-45F8-84EA-14E6574EA3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817341" y="4830121"/>
            <a:ext cx="8724406" cy="1176888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rgbClr val="E7E8F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1409F7EF-48F0-4B73-BED9-10A1718BE01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53428" y="4828284"/>
            <a:ext cx="2027987" cy="1198022"/>
          </a:xfrm>
          <a:prstGeom prst="rect">
            <a:avLst/>
          </a:prstGeom>
          <a:solidFill>
            <a:srgbClr val="1E22AA"/>
          </a:solidFill>
        </p:spPr>
        <p:txBody>
          <a:bodyPr anchor="ctr"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grpSp>
        <p:nvGrpSpPr>
          <p:cNvPr id="49" name="Группа 48">
            <a:extLst>
              <a:ext uri="{FF2B5EF4-FFF2-40B4-BE49-F238E27FC236}">
                <a16:creationId xmlns:a16="http://schemas.microsoft.com/office/drawing/2014/main" id="{185DBEEF-2ED9-459D-9AD0-FA333C50FFEF}"/>
              </a:ext>
            </a:extLst>
          </p:cNvPr>
          <p:cNvGrpSpPr/>
          <p:nvPr userDrawn="1"/>
        </p:nvGrpSpPr>
        <p:grpSpPr>
          <a:xfrm>
            <a:off x="2827799" y="1581612"/>
            <a:ext cx="8964209" cy="486157"/>
            <a:chOff x="2798617" y="1954213"/>
            <a:chExt cx="8800619" cy="409142"/>
          </a:xfrm>
        </p:grpSpPr>
        <p:sp>
          <p:nvSpPr>
            <p:cNvPr id="50" name="Прямоугольник 49">
              <a:extLst>
                <a:ext uri="{FF2B5EF4-FFF2-40B4-BE49-F238E27FC236}">
                  <a16:creationId xmlns:a16="http://schemas.microsoft.com/office/drawing/2014/main" id="{A1FB542F-75E7-4C6B-8F8C-75361352F617}"/>
                </a:ext>
              </a:extLst>
            </p:cNvPr>
            <p:cNvSpPr/>
            <p:nvPr/>
          </p:nvSpPr>
          <p:spPr>
            <a:xfrm>
              <a:off x="2798617" y="1954213"/>
              <a:ext cx="8520258" cy="409140"/>
            </a:xfrm>
            <a:prstGeom prst="rect">
              <a:avLst/>
            </a:prstGeom>
            <a:solidFill>
              <a:srgbClr val="CCCC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1" name="Равнобедренный треугольник 50">
              <a:extLst>
                <a:ext uri="{FF2B5EF4-FFF2-40B4-BE49-F238E27FC236}">
                  <a16:creationId xmlns:a16="http://schemas.microsoft.com/office/drawing/2014/main" id="{2520D56A-D98B-44BF-B36D-3FB11A94B1AB}"/>
                </a:ext>
              </a:extLst>
            </p:cNvPr>
            <p:cNvSpPr/>
            <p:nvPr/>
          </p:nvSpPr>
          <p:spPr>
            <a:xfrm rot="5400000">
              <a:off x="11254816" y="2018935"/>
              <a:ext cx="409142" cy="279698"/>
            </a:xfrm>
            <a:prstGeom prst="triangle">
              <a:avLst/>
            </a:prstGeom>
            <a:solidFill>
              <a:srgbClr val="CCCC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2" name="Текст 78">
            <a:extLst>
              <a:ext uri="{FF2B5EF4-FFF2-40B4-BE49-F238E27FC236}">
                <a16:creationId xmlns:a16="http://schemas.microsoft.com/office/drawing/2014/main" id="{BA20EC20-8AF9-42BE-9AFF-74AD6FFF3C6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30120" y="3606812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73" name="Текст 78">
            <a:extLst>
              <a:ext uri="{FF2B5EF4-FFF2-40B4-BE49-F238E27FC236}">
                <a16:creationId xmlns:a16="http://schemas.microsoft.com/office/drawing/2014/main" id="{45A933AE-7398-4185-AD9F-7A718C1AA5D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231409" y="3950361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74" name="Текст 78">
            <a:extLst>
              <a:ext uri="{FF2B5EF4-FFF2-40B4-BE49-F238E27FC236}">
                <a16:creationId xmlns:a16="http://schemas.microsoft.com/office/drawing/2014/main" id="{BA72BC2B-D52D-4771-BDC1-C7B5599CE72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965205" y="4299488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75" name="Текст 78">
            <a:extLst>
              <a:ext uri="{FF2B5EF4-FFF2-40B4-BE49-F238E27FC236}">
                <a16:creationId xmlns:a16="http://schemas.microsoft.com/office/drawing/2014/main" id="{ECBF6743-E2B8-439F-BAFA-9750F03142A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624773" y="4992648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76" name="Текст 78">
            <a:extLst>
              <a:ext uri="{FF2B5EF4-FFF2-40B4-BE49-F238E27FC236}">
                <a16:creationId xmlns:a16="http://schemas.microsoft.com/office/drawing/2014/main" id="{838CFEFE-DE90-4006-A68F-45E91E8DEE3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23484" y="5336197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77" name="Текст 78">
            <a:extLst>
              <a:ext uri="{FF2B5EF4-FFF2-40B4-BE49-F238E27FC236}">
                <a16:creationId xmlns:a16="http://schemas.microsoft.com/office/drawing/2014/main" id="{B704A9D5-E4EB-4309-96F5-C5054C0C9BF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133425" y="5685324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78" name="Текст 78">
            <a:extLst>
              <a:ext uri="{FF2B5EF4-FFF2-40B4-BE49-F238E27FC236}">
                <a16:creationId xmlns:a16="http://schemas.microsoft.com/office/drawing/2014/main" id="{73F7215E-9077-4A9A-B6BE-1EB060EF6CB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993601" y="1705596"/>
            <a:ext cx="1422557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0000</a:t>
            </a:r>
          </a:p>
        </p:txBody>
      </p:sp>
      <p:sp>
        <p:nvSpPr>
          <p:cNvPr id="79" name="Текст 78">
            <a:extLst>
              <a:ext uri="{FF2B5EF4-FFF2-40B4-BE49-F238E27FC236}">
                <a16:creationId xmlns:a16="http://schemas.microsoft.com/office/drawing/2014/main" id="{45C7CB24-9ABB-4186-9C43-AC34875C63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452296" y="1704822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0000</a:t>
            </a:r>
          </a:p>
        </p:txBody>
      </p:sp>
      <p:sp>
        <p:nvSpPr>
          <p:cNvPr id="82" name="Текст 78">
            <a:extLst>
              <a:ext uri="{FF2B5EF4-FFF2-40B4-BE49-F238E27FC236}">
                <a16:creationId xmlns:a16="http://schemas.microsoft.com/office/drawing/2014/main" id="{E113AA6D-AAE9-465F-8A36-1EC95B4767E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965837" y="1703270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0000</a:t>
            </a:r>
          </a:p>
        </p:txBody>
      </p:sp>
      <p:sp>
        <p:nvSpPr>
          <p:cNvPr id="83" name="Текст 78">
            <a:extLst>
              <a:ext uri="{FF2B5EF4-FFF2-40B4-BE49-F238E27FC236}">
                <a16:creationId xmlns:a16="http://schemas.microsoft.com/office/drawing/2014/main" id="{54574C7C-6A55-4556-9C5E-9E7641F387B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304322" y="1705596"/>
            <a:ext cx="1484594" cy="1678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0000</a:t>
            </a:r>
          </a:p>
        </p:txBody>
      </p:sp>
      <p:sp>
        <p:nvSpPr>
          <p:cNvPr id="90" name="Текст 4">
            <a:extLst>
              <a:ext uri="{FF2B5EF4-FFF2-40B4-BE49-F238E27FC236}">
                <a16:creationId xmlns:a16="http://schemas.microsoft.com/office/drawing/2014/main" id="{EA4DAD49-9720-4B25-974F-A927A7147F8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653429" y="1581612"/>
            <a:ext cx="2027987" cy="440851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rgbClr val="E7E8F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0" name="Текст 78">
            <a:extLst>
              <a:ext uri="{FF2B5EF4-FFF2-40B4-BE49-F238E27FC236}">
                <a16:creationId xmlns:a16="http://schemas.microsoft.com/office/drawing/2014/main" id="{234D283E-294A-4133-81F7-AC774F3BA0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31" name="Graphic 16">
            <a:extLst>
              <a:ext uri="{FF2B5EF4-FFF2-40B4-BE49-F238E27FC236}">
                <a16:creationId xmlns:a16="http://schemas.microsoft.com/office/drawing/2014/main" id="{F27A5DD2-2C10-4D42-A060-CD0BA9E182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32" name="Текст 78">
            <a:extLst>
              <a:ext uri="{FF2B5EF4-FFF2-40B4-BE49-F238E27FC236}">
                <a16:creationId xmlns:a16="http://schemas.microsoft.com/office/drawing/2014/main" id="{C1A00341-E073-4EA2-B6EA-BA4FF34A61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3" name="Текст 78">
            <a:extLst>
              <a:ext uri="{FF2B5EF4-FFF2-40B4-BE49-F238E27FC236}">
                <a16:creationId xmlns:a16="http://schemas.microsoft.com/office/drawing/2014/main" id="{6FB4755C-54A2-498C-963D-90B446DED50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35" name="Текст 78">
            <a:extLst>
              <a:ext uri="{FF2B5EF4-FFF2-40B4-BE49-F238E27FC236}">
                <a16:creationId xmlns:a16="http://schemas.microsoft.com/office/drawing/2014/main" id="{ABE1FDA2-A9C9-4B45-90AF-046D60CE08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30843745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рупный список с ико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4">
            <a:extLst>
              <a:ext uri="{FF2B5EF4-FFF2-40B4-BE49-F238E27FC236}">
                <a16:creationId xmlns:a16="http://schemas.microsoft.com/office/drawing/2014/main" id="{19BC0866-E25D-461B-BDBF-CD98CEEC2F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03937" y="2383937"/>
            <a:ext cx="3618232" cy="59810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0" name="Текст 78">
            <a:extLst>
              <a:ext uri="{FF2B5EF4-FFF2-40B4-BE49-F238E27FC236}">
                <a16:creationId xmlns:a16="http://schemas.microsoft.com/office/drawing/2014/main" id="{A2C41857-00C2-411E-BA46-95B3FA60D9F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403937" y="1959112"/>
            <a:ext cx="3618232" cy="395286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C428F69-EA05-4796-92C5-EA49BFED253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2826" y="1959529"/>
            <a:ext cx="746125" cy="744537"/>
          </a:xfrm>
          <a:prstGeom prst="rect">
            <a:avLst/>
          </a:prstGeom>
          <a:solidFill>
            <a:srgbClr val="1E22AA"/>
          </a:solidFill>
        </p:spPr>
        <p:txBody>
          <a:bodyPr/>
          <a:lstStyle>
            <a:lvl1pPr>
              <a:defRPr>
                <a:solidFill>
                  <a:srgbClr val="1E22AA"/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B29317C5-74FE-418C-BB22-ACA74295017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403937" y="3828773"/>
            <a:ext cx="3618232" cy="59810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5" name="Текст 78">
            <a:extLst>
              <a:ext uri="{FF2B5EF4-FFF2-40B4-BE49-F238E27FC236}">
                <a16:creationId xmlns:a16="http://schemas.microsoft.com/office/drawing/2014/main" id="{E4382026-EAEF-494F-BB26-FC5B0D95AF3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403937" y="3403948"/>
            <a:ext cx="3618232" cy="395286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1C4F365C-089D-4FA2-808B-2CDA7E6CE59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12826" y="3404365"/>
            <a:ext cx="746125" cy="744537"/>
          </a:xfrm>
          <a:prstGeom prst="rect">
            <a:avLst/>
          </a:prstGeom>
          <a:solidFill>
            <a:srgbClr val="1E22AA"/>
          </a:solidFill>
        </p:spPr>
        <p:txBody>
          <a:bodyPr/>
          <a:lstStyle>
            <a:lvl1pPr>
              <a:defRPr>
                <a:solidFill>
                  <a:srgbClr val="1E22AA"/>
                </a:solidFill>
              </a:defRPr>
            </a:lvl1pPr>
          </a:lstStyle>
          <a:p>
            <a:endParaRPr lang="ru-RU"/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C009783-C3FE-4CE4-962D-61D7F348CE0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403937" y="5274026"/>
            <a:ext cx="3618232" cy="59810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8" name="Текст 78">
            <a:extLst>
              <a:ext uri="{FF2B5EF4-FFF2-40B4-BE49-F238E27FC236}">
                <a16:creationId xmlns:a16="http://schemas.microsoft.com/office/drawing/2014/main" id="{2206B274-F328-42D6-A8D3-D95884596C0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403937" y="4849201"/>
            <a:ext cx="3618232" cy="395286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9" name="Рисунок 2">
            <a:extLst>
              <a:ext uri="{FF2B5EF4-FFF2-40B4-BE49-F238E27FC236}">
                <a16:creationId xmlns:a16="http://schemas.microsoft.com/office/drawing/2014/main" id="{D00EEECF-28B2-4074-97BE-BA7C3E8146B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12826" y="4849618"/>
            <a:ext cx="746125" cy="744537"/>
          </a:xfrm>
          <a:prstGeom prst="rect">
            <a:avLst/>
          </a:prstGeom>
          <a:solidFill>
            <a:srgbClr val="1E22AA"/>
          </a:solidFill>
        </p:spPr>
        <p:txBody>
          <a:bodyPr/>
          <a:lstStyle>
            <a:lvl1pPr>
              <a:defRPr>
                <a:solidFill>
                  <a:srgbClr val="1E22AA"/>
                </a:solidFill>
              </a:defRPr>
            </a:lvl1pPr>
          </a:lstStyle>
          <a:p>
            <a:endParaRPr lang="ru-RU"/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CE56FD6-73DB-4C0A-B99B-6B47787C964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879573" y="2384354"/>
            <a:ext cx="3618232" cy="59810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1" name="Текст 78">
            <a:extLst>
              <a:ext uri="{FF2B5EF4-FFF2-40B4-BE49-F238E27FC236}">
                <a16:creationId xmlns:a16="http://schemas.microsoft.com/office/drawing/2014/main" id="{190A572E-748C-4580-A7BA-048D175EC1D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879573" y="1959529"/>
            <a:ext cx="3618232" cy="395286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C981AC45-A17E-4945-AA8B-3FF6111BAE7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088462" y="1959946"/>
            <a:ext cx="746125" cy="744537"/>
          </a:xfrm>
          <a:prstGeom prst="rect">
            <a:avLst/>
          </a:prstGeom>
          <a:solidFill>
            <a:srgbClr val="1E22AA"/>
          </a:solidFill>
        </p:spPr>
        <p:txBody>
          <a:bodyPr/>
          <a:lstStyle>
            <a:lvl1pPr>
              <a:defRPr>
                <a:solidFill>
                  <a:srgbClr val="1E22AA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AAE5CE96-7FA6-4E30-AAF2-610E631B21E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879573" y="3829190"/>
            <a:ext cx="3618232" cy="59810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4" name="Текст 78">
            <a:extLst>
              <a:ext uri="{FF2B5EF4-FFF2-40B4-BE49-F238E27FC236}">
                <a16:creationId xmlns:a16="http://schemas.microsoft.com/office/drawing/2014/main" id="{E0F5808A-D000-407F-AC8C-EC7D77B3EA1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879573" y="3404365"/>
            <a:ext cx="3618232" cy="395286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0C6C9A99-E7E4-463D-9B58-3834DE76098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088462" y="3404782"/>
            <a:ext cx="746125" cy="744537"/>
          </a:xfrm>
          <a:prstGeom prst="rect">
            <a:avLst/>
          </a:prstGeom>
          <a:solidFill>
            <a:srgbClr val="1E22AA"/>
          </a:solidFill>
        </p:spPr>
        <p:txBody>
          <a:bodyPr/>
          <a:lstStyle>
            <a:lvl1pPr>
              <a:defRPr>
                <a:solidFill>
                  <a:srgbClr val="1E22AA"/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80A70CBA-6123-47D5-AD21-0F1AD5549C2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879573" y="5274443"/>
            <a:ext cx="3618232" cy="59810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7" name="Текст 78">
            <a:extLst>
              <a:ext uri="{FF2B5EF4-FFF2-40B4-BE49-F238E27FC236}">
                <a16:creationId xmlns:a16="http://schemas.microsoft.com/office/drawing/2014/main" id="{C24F6182-208B-4668-8DE5-93B0B5333FF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879573" y="4849618"/>
            <a:ext cx="3618232" cy="395286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FF305C32-2325-4648-91A9-E4484FB0304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088462" y="4850035"/>
            <a:ext cx="746125" cy="744537"/>
          </a:xfrm>
          <a:prstGeom prst="rect">
            <a:avLst/>
          </a:prstGeom>
          <a:solidFill>
            <a:srgbClr val="1E22AA"/>
          </a:solidFill>
        </p:spPr>
        <p:txBody>
          <a:bodyPr/>
          <a:lstStyle>
            <a:lvl1pPr>
              <a:defRPr>
                <a:solidFill>
                  <a:srgbClr val="1E22AA"/>
                </a:solidFill>
              </a:defRPr>
            </a:lvl1pPr>
          </a:lstStyle>
          <a:p>
            <a:endParaRPr lang="ru-RU"/>
          </a:p>
        </p:txBody>
      </p:sp>
      <p:sp>
        <p:nvSpPr>
          <p:cNvPr id="34" name="Текст 78">
            <a:extLst>
              <a:ext uri="{FF2B5EF4-FFF2-40B4-BE49-F238E27FC236}">
                <a16:creationId xmlns:a16="http://schemas.microsoft.com/office/drawing/2014/main" id="{1C179F46-6888-4446-88DA-9C21621EDE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35" name="Graphic 16">
            <a:extLst>
              <a:ext uri="{FF2B5EF4-FFF2-40B4-BE49-F238E27FC236}">
                <a16:creationId xmlns:a16="http://schemas.microsoft.com/office/drawing/2014/main" id="{8C2B4CC3-BA28-465A-ACC5-4BC8D0B39D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36" name="Текст 78">
            <a:extLst>
              <a:ext uri="{FF2B5EF4-FFF2-40B4-BE49-F238E27FC236}">
                <a16:creationId xmlns:a16="http://schemas.microsoft.com/office/drawing/2014/main" id="{784DD057-0A6B-402F-B8B7-BEC4DE953A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7" name="Текст 78">
            <a:extLst>
              <a:ext uri="{FF2B5EF4-FFF2-40B4-BE49-F238E27FC236}">
                <a16:creationId xmlns:a16="http://schemas.microsoft.com/office/drawing/2014/main" id="{5A8F665E-9795-4BF4-9099-9874191AE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38" name="Текст 78">
            <a:extLst>
              <a:ext uri="{FF2B5EF4-FFF2-40B4-BE49-F238E27FC236}">
                <a16:creationId xmlns:a16="http://schemas.microsoft.com/office/drawing/2014/main" id="{FD0FB390-9864-4D48-8EC4-5703F9228A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5277087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Крупный список с ико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78">
            <a:extLst>
              <a:ext uri="{FF2B5EF4-FFF2-40B4-BE49-F238E27FC236}">
                <a16:creationId xmlns:a16="http://schemas.microsoft.com/office/drawing/2014/main" id="{A2C41857-00C2-411E-BA46-95B3FA60D9F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5473" y="1695827"/>
            <a:ext cx="4942463" cy="1872456"/>
          </a:xfrm>
          <a:prstGeom prst="rect">
            <a:avLst/>
          </a:prstGeom>
          <a:solidFill>
            <a:srgbClr val="1E22AA"/>
          </a:solidFill>
        </p:spPr>
        <p:txBody>
          <a:bodyPr lIns="252000" tIns="216000" rIns="288000" anchor="t" anchorCtr="0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4" name="Текст 78">
            <a:extLst>
              <a:ext uri="{FF2B5EF4-FFF2-40B4-BE49-F238E27FC236}">
                <a16:creationId xmlns:a16="http://schemas.microsoft.com/office/drawing/2014/main" id="{1C179F46-6888-4446-88DA-9C21621EDE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35" name="Graphic 16">
            <a:extLst>
              <a:ext uri="{FF2B5EF4-FFF2-40B4-BE49-F238E27FC236}">
                <a16:creationId xmlns:a16="http://schemas.microsoft.com/office/drawing/2014/main" id="{8C2B4CC3-BA28-465A-ACC5-4BC8D0B39D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36" name="Текст 78">
            <a:extLst>
              <a:ext uri="{FF2B5EF4-FFF2-40B4-BE49-F238E27FC236}">
                <a16:creationId xmlns:a16="http://schemas.microsoft.com/office/drawing/2014/main" id="{784DD057-0A6B-402F-B8B7-BEC4DE953A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7" name="Текст 78">
            <a:extLst>
              <a:ext uri="{FF2B5EF4-FFF2-40B4-BE49-F238E27FC236}">
                <a16:creationId xmlns:a16="http://schemas.microsoft.com/office/drawing/2014/main" id="{5A8F665E-9795-4BF4-9099-9874191AE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38" name="Текст 78">
            <a:extLst>
              <a:ext uri="{FF2B5EF4-FFF2-40B4-BE49-F238E27FC236}">
                <a16:creationId xmlns:a16="http://schemas.microsoft.com/office/drawing/2014/main" id="{FD0FB390-9864-4D48-8EC4-5703F9228A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36F7DA9B-F087-4EEB-ADDD-F35CEEAA19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67233" y="2248643"/>
            <a:ext cx="4415187" cy="1029419"/>
          </a:xfrm>
          <a:prstGeom prst="rect">
            <a:avLst/>
          </a:prstGeom>
          <a:noFill/>
        </p:spPr>
        <p:txBody>
          <a:bodyPr lIns="3600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39" name="Текст 78">
            <a:extLst>
              <a:ext uri="{FF2B5EF4-FFF2-40B4-BE49-F238E27FC236}">
                <a16:creationId xmlns:a16="http://schemas.microsoft.com/office/drawing/2014/main" id="{49F8EC00-8AAF-4349-82E5-58274D6A047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809695" y="1705719"/>
            <a:ext cx="4942463" cy="1872456"/>
          </a:xfrm>
          <a:prstGeom prst="rect">
            <a:avLst/>
          </a:prstGeom>
          <a:solidFill>
            <a:srgbClr val="1E22AA"/>
          </a:solidFill>
        </p:spPr>
        <p:txBody>
          <a:bodyPr lIns="252000" tIns="216000" rIns="288000" anchor="t" anchorCtr="0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8F16EAFD-088C-4114-967B-D443959AD1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51455" y="2258535"/>
            <a:ext cx="4415187" cy="1029419"/>
          </a:xfrm>
          <a:prstGeom prst="rect">
            <a:avLst/>
          </a:prstGeom>
          <a:noFill/>
        </p:spPr>
        <p:txBody>
          <a:bodyPr lIns="3600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41" name="Текст 78">
            <a:extLst>
              <a:ext uri="{FF2B5EF4-FFF2-40B4-BE49-F238E27FC236}">
                <a16:creationId xmlns:a16="http://schemas.microsoft.com/office/drawing/2014/main" id="{22040274-827D-4923-9B2F-4F2FC5C41C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472" y="3785817"/>
            <a:ext cx="4942463" cy="1872456"/>
          </a:xfrm>
          <a:prstGeom prst="rect">
            <a:avLst/>
          </a:prstGeom>
          <a:solidFill>
            <a:srgbClr val="1E22AA"/>
          </a:solidFill>
        </p:spPr>
        <p:txBody>
          <a:bodyPr lIns="252000" tIns="216000" rIns="288000" anchor="t" anchorCtr="0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6434CA75-450C-4709-B168-BBA4F885A41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67232" y="4338633"/>
            <a:ext cx="4415187" cy="1029419"/>
          </a:xfrm>
          <a:prstGeom prst="rect">
            <a:avLst/>
          </a:prstGeom>
          <a:noFill/>
        </p:spPr>
        <p:txBody>
          <a:bodyPr lIns="3600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43" name="Текст 78">
            <a:extLst>
              <a:ext uri="{FF2B5EF4-FFF2-40B4-BE49-F238E27FC236}">
                <a16:creationId xmlns:a16="http://schemas.microsoft.com/office/drawing/2014/main" id="{DB2A38FC-2266-4901-9504-0140B9DF892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809694" y="3795709"/>
            <a:ext cx="4942463" cy="1872456"/>
          </a:xfrm>
          <a:prstGeom prst="rect">
            <a:avLst/>
          </a:prstGeom>
          <a:solidFill>
            <a:srgbClr val="1E22AA"/>
          </a:solidFill>
        </p:spPr>
        <p:txBody>
          <a:bodyPr lIns="252000" tIns="216000" rIns="288000" anchor="t" anchorCtr="0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0F225A1-3B3F-4525-9304-3C47EF8FF43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51454" y="4348525"/>
            <a:ext cx="4415187" cy="1029419"/>
          </a:xfrm>
          <a:prstGeom prst="rect">
            <a:avLst/>
          </a:prstGeom>
          <a:noFill/>
        </p:spPr>
        <p:txBody>
          <a:bodyPr lIns="3600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99240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оутбу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93FB544-72C8-455A-8D96-FCEEB3596CE7}"/>
              </a:ext>
            </a:extLst>
          </p:cNvPr>
          <p:cNvSpPr/>
          <p:nvPr userDrawn="1"/>
        </p:nvSpPr>
        <p:spPr>
          <a:xfrm>
            <a:off x="0" y="5122843"/>
            <a:ext cx="12195175" cy="1736744"/>
          </a:xfrm>
          <a:prstGeom prst="rect">
            <a:avLst/>
          </a:prstGeom>
          <a:solidFill>
            <a:srgbClr val="1E22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4AF7822-6459-4DF6-8D21-ECE395E661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6867" t="19873" r="15150" b="17931"/>
          <a:stretch/>
        </p:blipFill>
        <p:spPr>
          <a:xfrm>
            <a:off x="1916746" y="1522863"/>
            <a:ext cx="8361682" cy="5099449"/>
          </a:xfrm>
          <a:prstGeom prst="rect">
            <a:avLst/>
          </a:prstGeom>
        </p:spPr>
      </p:pic>
      <p:sp>
        <p:nvSpPr>
          <p:cNvPr id="16" name="Рисунок 15">
            <a:extLst>
              <a:ext uri="{FF2B5EF4-FFF2-40B4-BE49-F238E27FC236}">
                <a16:creationId xmlns:a16="http://schemas.microsoft.com/office/drawing/2014/main" id="{90ED2E9C-0B29-43DA-B3AA-9EEED8EB433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2924957" y="1858005"/>
            <a:ext cx="6141552" cy="3845371"/>
          </a:xfrm>
          <a:prstGeom prst="rect">
            <a:avLst/>
          </a:prstGeom>
          <a:solidFill>
            <a:srgbClr val="F0F1F6"/>
          </a:solidFill>
        </p:spPr>
        <p:txBody>
          <a:bodyPr/>
          <a:lstStyle/>
          <a:p>
            <a:endParaRPr lang="ru-RU"/>
          </a:p>
        </p:txBody>
      </p:sp>
      <p:sp>
        <p:nvSpPr>
          <p:cNvPr id="10" name="Текст 78">
            <a:extLst>
              <a:ext uri="{FF2B5EF4-FFF2-40B4-BE49-F238E27FC236}">
                <a16:creationId xmlns:a16="http://schemas.microsoft.com/office/drawing/2014/main" id="{612CFC82-0413-444E-B75F-EF97968E1CB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12" name="Graphic 16">
            <a:extLst>
              <a:ext uri="{FF2B5EF4-FFF2-40B4-BE49-F238E27FC236}">
                <a16:creationId xmlns:a16="http://schemas.microsoft.com/office/drawing/2014/main" id="{0B3D62D8-A4BA-4DDF-BC31-9F67B91345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3" name="Текст 78">
            <a:extLst>
              <a:ext uri="{FF2B5EF4-FFF2-40B4-BE49-F238E27FC236}">
                <a16:creationId xmlns:a16="http://schemas.microsoft.com/office/drawing/2014/main" id="{C6E6CEF1-E883-47D5-87F5-FB2A079A0D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0" name="Текст 78">
            <a:extLst>
              <a:ext uri="{FF2B5EF4-FFF2-40B4-BE49-F238E27FC236}">
                <a16:creationId xmlns:a16="http://schemas.microsoft.com/office/drawing/2014/main" id="{CE8E84D1-A275-4D07-94C4-862A91D8D02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21" name="Текст 78">
            <a:extLst>
              <a:ext uri="{FF2B5EF4-FFF2-40B4-BE49-F238E27FC236}">
                <a16:creationId xmlns:a16="http://schemas.microsoft.com/office/drawing/2014/main" id="{A16C6340-3579-42DC-BC4A-A3C542068F8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461231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фото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752F6225-30F9-44DF-A7ED-30FD4BD52385}"/>
              </a:ext>
            </a:extLst>
          </p:cNvPr>
          <p:cNvSpPr/>
          <p:nvPr userDrawn="1"/>
        </p:nvSpPr>
        <p:spPr>
          <a:xfrm>
            <a:off x="0" y="1610139"/>
            <a:ext cx="12195175" cy="5249446"/>
          </a:xfrm>
          <a:prstGeom prst="rect">
            <a:avLst/>
          </a:prstGeom>
          <a:solidFill>
            <a:srgbClr val="1E22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Рисунок 15">
            <a:extLst>
              <a:ext uri="{FF2B5EF4-FFF2-40B4-BE49-F238E27FC236}">
                <a16:creationId xmlns:a16="http://schemas.microsoft.com/office/drawing/2014/main" id="{90ED2E9C-0B29-43DA-B3AA-9EEED8EB433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0075" y="2238623"/>
            <a:ext cx="2219526" cy="2469320"/>
          </a:xfrm>
          <a:prstGeom prst="rect">
            <a:avLst/>
          </a:prstGeom>
          <a:solidFill>
            <a:srgbClr val="F0F1F6"/>
          </a:solidFill>
          <a:effectLst/>
        </p:spPr>
        <p:txBody>
          <a:bodyPr/>
          <a:lstStyle/>
          <a:p>
            <a:endParaRPr lang="ru-RU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24E83231-095F-4C93-903B-E10FE6AFA8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5475" y="5405374"/>
            <a:ext cx="2244125" cy="43125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5" name="Текст 78">
            <a:extLst>
              <a:ext uri="{FF2B5EF4-FFF2-40B4-BE49-F238E27FC236}">
                <a16:creationId xmlns:a16="http://schemas.microsoft.com/office/drawing/2014/main" id="{293DCAEC-EF5E-457C-A3E9-14C964F7831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5475" y="4974121"/>
            <a:ext cx="2244125" cy="431253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5" name="Текст 4">
            <a:extLst>
              <a:ext uri="{FF2B5EF4-FFF2-40B4-BE49-F238E27FC236}">
                <a16:creationId xmlns:a16="http://schemas.microsoft.com/office/drawing/2014/main" id="{2BB069F3-9EEE-4B1A-BBED-966070A5E34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389740" y="5405374"/>
            <a:ext cx="2219525" cy="43125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6" name="Текст 78">
            <a:extLst>
              <a:ext uri="{FF2B5EF4-FFF2-40B4-BE49-F238E27FC236}">
                <a16:creationId xmlns:a16="http://schemas.microsoft.com/office/drawing/2014/main" id="{0A93C0A2-7FB9-43ED-8B97-67B903C58D3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389740" y="4974121"/>
            <a:ext cx="2219525" cy="431253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9" name="Текст 4">
            <a:extLst>
              <a:ext uri="{FF2B5EF4-FFF2-40B4-BE49-F238E27FC236}">
                <a16:creationId xmlns:a16="http://schemas.microsoft.com/office/drawing/2014/main" id="{B143C764-CBC0-470E-8CA4-5B62D6E4340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115549" y="5431264"/>
            <a:ext cx="2219526" cy="43125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60" name="Текст 78">
            <a:extLst>
              <a:ext uri="{FF2B5EF4-FFF2-40B4-BE49-F238E27FC236}">
                <a16:creationId xmlns:a16="http://schemas.microsoft.com/office/drawing/2014/main" id="{5EBDEDC5-4EAF-4872-91EE-F6C4020E0F2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115549" y="5000011"/>
            <a:ext cx="2219526" cy="431253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63" name="Текст 4">
            <a:extLst>
              <a:ext uri="{FF2B5EF4-FFF2-40B4-BE49-F238E27FC236}">
                <a16:creationId xmlns:a16="http://schemas.microsoft.com/office/drawing/2014/main" id="{8F95F5FF-DD8C-4DF1-B9FD-A613EC4FCA5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870517" y="5421307"/>
            <a:ext cx="2219526" cy="43125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64" name="Текст 78">
            <a:extLst>
              <a:ext uri="{FF2B5EF4-FFF2-40B4-BE49-F238E27FC236}">
                <a16:creationId xmlns:a16="http://schemas.microsoft.com/office/drawing/2014/main" id="{360786DC-BD51-427C-9B97-020A524FBB0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870517" y="4990054"/>
            <a:ext cx="2219526" cy="431253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8" name="Рисунок 15">
            <a:extLst>
              <a:ext uri="{FF2B5EF4-FFF2-40B4-BE49-F238E27FC236}">
                <a16:creationId xmlns:a16="http://schemas.microsoft.com/office/drawing/2014/main" id="{452F273C-C285-4932-B68C-3ED8132565DE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3389740" y="2244570"/>
            <a:ext cx="2219526" cy="2469320"/>
          </a:xfrm>
          <a:prstGeom prst="rect">
            <a:avLst/>
          </a:prstGeom>
          <a:solidFill>
            <a:srgbClr val="F0F1F6"/>
          </a:solidFill>
          <a:effectLst/>
        </p:spPr>
        <p:txBody>
          <a:bodyPr/>
          <a:lstStyle/>
          <a:p>
            <a:endParaRPr lang="ru-RU"/>
          </a:p>
        </p:txBody>
      </p:sp>
      <p:sp>
        <p:nvSpPr>
          <p:cNvPr id="29" name="Рисунок 15">
            <a:extLst>
              <a:ext uri="{FF2B5EF4-FFF2-40B4-BE49-F238E27FC236}">
                <a16:creationId xmlns:a16="http://schemas.microsoft.com/office/drawing/2014/main" id="{124645DF-5D4A-448D-813A-C40173B4716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15549" y="2248580"/>
            <a:ext cx="2219526" cy="2469320"/>
          </a:xfrm>
          <a:prstGeom prst="rect">
            <a:avLst/>
          </a:prstGeom>
          <a:solidFill>
            <a:srgbClr val="F0F1F6"/>
          </a:solidFill>
          <a:effectLst/>
        </p:spPr>
        <p:txBody>
          <a:bodyPr/>
          <a:lstStyle/>
          <a:p>
            <a:endParaRPr lang="ru-RU"/>
          </a:p>
        </p:txBody>
      </p:sp>
      <p:sp>
        <p:nvSpPr>
          <p:cNvPr id="30" name="Рисунок 15">
            <a:extLst>
              <a:ext uri="{FF2B5EF4-FFF2-40B4-BE49-F238E27FC236}">
                <a16:creationId xmlns:a16="http://schemas.microsoft.com/office/drawing/2014/main" id="{6A1C63BE-5CF8-4403-A663-8C0256B421B9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870517" y="2244570"/>
            <a:ext cx="2219526" cy="2469320"/>
          </a:xfrm>
          <a:prstGeom prst="rect">
            <a:avLst/>
          </a:prstGeom>
          <a:solidFill>
            <a:srgbClr val="F0F1F6"/>
          </a:solidFill>
          <a:effectLst/>
        </p:spPr>
        <p:txBody>
          <a:bodyPr/>
          <a:lstStyle/>
          <a:p>
            <a:endParaRPr lang="ru-RU"/>
          </a:p>
        </p:txBody>
      </p:sp>
      <p:sp>
        <p:nvSpPr>
          <p:cNvPr id="20" name="Текст 78">
            <a:extLst>
              <a:ext uri="{FF2B5EF4-FFF2-40B4-BE49-F238E27FC236}">
                <a16:creationId xmlns:a16="http://schemas.microsoft.com/office/drawing/2014/main" id="{3A6B1919-3E07-41BF-A11F-ABA286F943C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21" name="Graphic 16">
            <a:extLst>
              <a:ext uri="{FF2B5EF4-FFF2-40B4-BE49-F238E27FC236}">
                <a16:creationId xmlns:a16="http://schemas.microsoft.com/office/drawing/2014/main" id="{F526F5AE-A0FC-44A8-A641-E16A5DCC36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22" name="Текст 78">
            <a:extLst>
              <a:ext uri="{FF2B5EF4-FFF2-40B4-BE49-F238E27FC236}">
                <a16:creationId xmlns:a16="http://schemas.microsoft.com/office/drawing/2014/main" id="{75946FED-305E-4237-940F-F43F184F1C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3" name="Текст 78">
            <a:extLst>
              <a:ext uri="{FF2B5EF4-FFF2-40B4-BE49-F238E27FC236}">
                <a16:creationId xmlns:a16="http://schemas.microsoft.com/office/drawing/2014/main" id="{914CB55A-E0F8-4D7B-8ED8-616CBDCD9E8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24" name="Текст 78">
            <a:extLst>
              <a:ext uri="{FF2B5EF4-FFF2-40B4-BE49-F238E27FC236}">
                <a16:creationId xmlns:a16="http://schemas.microsoft.com/office/drawing/2014/main" id="{E492EF9A-94F5-48CF-8E88-92070AD109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38919938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Логотипы партнер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B540AFB-9BCA-460C-B817-2AC54A5115CB}"/>
              </a:ext>
            </a:extLst>
          </p:cNvPr>
          <p:cNvSpPr/>
          <p:nvPr userDrawn="1"/>
        </p:nvSpPr>
        <p:spPr>
          <a:xfrm>
            <a:off x="0" y="0"/>
            <a:ext cx="6097587" cy="6859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1" name="Текст 78">
            <a:extLst>
              <a:ext uri="{FF2B5EF4-FFF2-40B4-BE49-F238E27FC236}">
                <a16:creationId xmlns:a16="http://schemas.microsoft.com/office/drawing/2014/main" id="{83E9A6B1-D42B-410E-8299-4D26CFBF39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419"/>
            <a:ext cx="4830945" cy="16773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90" name="Текст 78">
            <a:extLst>
              <a:ext uri="{FF2B5EF4-FFF2-40B4-BE49-F238E27FC236}">
                <a16:creationId xmlns:a16="http://schemas.microsoft.com/office/drawing/2014/main" id="{70F2A3D2-6ED4-41BA-9714-60A4BF3D90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60"/>
            <a:ext cx="4867457" cy="266846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  <p:sp>
        <p:nvSpPr>
          <p:cNvPr id="7" name="Текст 78">
            <a:extLst>
              <a:ext uri="{FF2B5EF4-FFF2-40B4-BE49-F238E27FC236}">
                <a16:creationId xmlns:a16="http://schemas.microsoft.com/office/drawing/2014/main" id="{7C1EF884-517F-44CB-ABA5-15A665A81A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962" y="663882"/>
            <a:ext cx="4830945" cy="35863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FontTx/>
              <a:buNone/>
              <a:defRPr sz="3200">
                <a:solidFill>
                  <a:schemeClr val="bg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E40249D4-1BBF-450D-9E94-0252480A1A99}"/>
              </a:ext>
            </a:extLst>
          </p:cNvPr>
          <p:cNvGrpSpPr/>
          <p:nvPr userDrawn="1"/>
        </p:nvGrpSpPr>
        <p:grpSpPr>
          <a:xfrm>
            <a:off x="6097588" y="6646"/>
            <a:ext cx="6090591" cy="6852941"/>
            <a:chOff x="6199979" y="6647"/>
            <a:chExt cx="5988200" cy="4489440"/>
          </a:xfrm>
        </p:grpSpPr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D791CFE6-3691-42DA-B965-092B5D2D445E}"/>
                </a:ext>
              </a:extLst>
            </p:cNvPr>
            <p:cNvSpPr/>
            <p:nvPr/>
          </p:nvSpPr>
          <p:spPr>
            <a:xfrm>
              <a:off x="6199979" y="6647"/>
              <a:ext cx="1498273" cy="14991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D7D8E785-944E-49B9-9DAC-911E55B1CC0B}"/>
                </a:ext>
              </a:extLst>
            </p:cNvPr>
            <p:cNvSpPr/>
            <p:nvPr/>
          </p:nvSpPr>
          <p:spPr>
            <a:xfrm>
              <a:off x="7696759" y="6647"/>
              <a:ext cx="1498273" cy="149910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E3780F86-4C60-4732-913E-EC73C1E734E4}"/>
                </a:ext>
              </a:extLst>
            </p:cNvPr>
            <p:cNvSpPr/>
            <p:nvPr/>
          </p:nvSpPr>
          <p:spPr>
            <a:xfrm>
              <a:off x="9194079" y="6647"/>
              <a:ext cx="1498273" cy="14991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1C953426-DA3A-4E64-AB95-CFBD791EC753}"/>
                </a:ext>
              </a:extLst>
            </p:cNvPr>
            <p:cNvSpPr/>
            <p:nvPr/>
          </p:nvSpPr>
          <p:spPr>
            <a:xfrm>
              <a:off x="6199979" y="1505749"/>
              <a:ext cx="1498273" cy="149910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7DFA3440-E4A7-4089-9498-AA93DC3D14EA}"/>
                </a:ext>
              </a:extLst>
            </p:cNvPr>
            <p:cNvSpPr/>
            <p:nvPr/>
          </p:nvSpPr>
          <p:spPr>
            <a:xfrm>
              <a:off x="7696759" y="1505749"/>
              <a:ext cx="1498273" cy="14991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23AC639A-BF91-4FD8-A07E-EF3472A92D6F}"/>
                </a:ext>
              </a:extLst>
            </p:cNvPr>
            <p:cNvSpPr/>
            <p:nvPr/>
          </p:nvSpPr>
          <p:spPr>
            <a:xfrm>
              <a:off x="9194079" y="1505749"/>
              <a:ext cx="1498273" cy="149910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541AC75B-1E7C-4602-AC3B-5891630E1DD3}"/>
                </a:ext>
              </a:extLst>
            </p:cNvPr>
            <p:cNvSpPr/>
            <p:nvPr/>
          </p:nvSpPr>
          <p:spPr>
            <a:xfrm>
              <a:off x="6199979" y="2996985"/>
              <a:ext cx="1498273" cy="149910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6AD5DB0A-8E83-4F0A-B999-8876F078E4D3}"/>
                </a:ext>
              </a:extLst>
            </p:cNvPr>
            <p:cNvSpPr/>
            <p:nvPr/>
          </p:nvSpPr>
          <p:spPr>
            <a:xfrm>
              <a:off x="7696759" y="2996985"/>
              <a:ext cx="1498273" cy="149910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0EE3C128-227D-4210-9071-F50597AF8F2C}"/>
                </a:ext>
              </a:extLst>
            </p:cNvPr>
            <p:cNvSpPr/>
            <p:nvPr/>
          </p:nvSpPr>
          <p:spPr>
            <a:xfrm>
              <a:off x="9194079" y="2996985"/>
              <a:ext cx="1498273" cy="149910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CF260080-BEEB-47E9-B455-9F34F9ADEF22}"/>
                </a:ext>
              </a:extLst>
            </p:cNvPr>
            <p:cNvSpPr/>
            <p:nvPr/>
          </p:nvSpPr>
          <p:spPr>
            <a:xfrm>
              <a:off x="10689906" y="2996985"/>
              <a:ext cx="1498273" cy="149910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Прямоугольник 18">
              <a:extLst>
                <a:ext uri="{FF2B5EF4-FFF2-40B4-BE49-F238E27FC236}">
                  <a16:creationId xmlns:a16="http://schemas.microsoft.com/office/drawing/2014/main" id="{AFA8FE52-864D-474D-B68E-B734D9ED5E0A}"/>
                </a:ext>
              </a:extLst>
            </p:cNvPr>
            <p:cNvSpPr/>
            <p:nvPr/>
          </p:nvSpPr>
          <p:spPr>
            <a:xfrm>
              <a:off x="10689906" y="1500995"/>
              <a:ext cx="1498273" cy="14991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8C06136D-7EF7-4653-B8B4-858D2A36F7BF}"/>
                </a:ext>
              </a:extLst>
            </p:cNvPr>
            <p:cNvSpPr/>
            <p:nvPr/>
          </p:nvSpPr>
          <p:spPr>
            <a:xfrm>
              <a:off x="10689906" y="6647"/>
              <a:ext cx="1498273" cy="149910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1" name="Текст 4">
            <a:extLst>
              <a:ext uri="{FF2B5EF4-FFF2-40B4-BE49-F238E27FC236}">
                <a16:creationId xmlns:a16="http://schemas.microsoft.com/office/drawing/2014/main" id="{D9AFB03F-C911-4D8A-A0F8-145228B7F5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5475" y="2014538"/>
            <a:ext cx="4830945" cy="39384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7616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userDrawn="1">
          <p15:clr>
            <a:srgbClr val="FBAE40"/>
          </p15:clr>
        </p15:guide>
        <p15:guide id="3" orient="horz" pos="641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иний фон без лог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618C547-F9F0-401A-9931-CBD364130377}"/>
              </a:ext>
            </a:extLst>
          </p:cNvPr>
          <p:cNvSpPr/>
          <p:nvPr userDrawn="1"/>
        </p:nvSpPr>
        <p:spPr>
          <a:xfrm>
            <a:off x="0" y="0"/>
            <a:ext cx="12195175" cy="6859585"/>
          </a:xfrm>
          <a:prstGeom prst="rect">
            <a:avLst/>
          </a:prstGeom>
          <a:solidFill>
            <a:srgbClr val="1E22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2938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ерый фон с лог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Текст 78">
            <a:extLst>
              <a:ext uri="{FF2B5EF4-FFF2-40B4-BE49-F238E27FC236}">
                <a16:creationId xmlns:a16="http://schemas.microsoft.com/office/drawing/2014/main" id="{83E9A6B1-D42B-410E-8299-4D26CFBF39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72453"/>
            <a:ext cx="9355138" cy="167866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89" name="Текст 78">
            <a:extLst>
              <a:ext uri="{FF2B5EF4-FFF2-40B4-BE49-F238E27FC236}">
                <a16:creationId xmlns:a16="http://schemas.microsoft.com/office/drawing/2014/main" id="{129750C3-300C-4DB0-8007-B03AF3D0E23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90" name="Текст 78">
            <a:extLst>
              <a:ext uri="{FF2B5EF4-FFF2-40B4-BE49-F238E27FC236}">
                <a16:creationId xmlns:a16="http://schemas.microsoft.com/office/drawing/2014/main" id="{70F2A3D2-6ED4-41BA-9714-60A4BF3D90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  <p:pic>
        <p:nvPicPr>
          <p:cNvPr id="93" name="Graphic 16">
            <a:extLst>
              <a:ext uri="{FF2B5EF4-FFF2-40B4-BE49-F238E27FC236}">
                <a16:creationId xmlns:a16="http://schemas.microsoft.com/office/drawing/2014/main" id="{F477F3E7-D7B3-467D-9410-6474D81736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7" name="Текст 78">
            <a:extLst>
              <a:ext uri="{FF2B5EF4-FFF2-40B4-BE49-F238E27FC236}">
                <a16:creationId xmlns:a16="http://schemas.microsoft.com/office/drawing/2014/main" id="{7C1EF884-517F-44CB-ABA5-15A665A81A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0915" y="747713"/>
            <a:ext cx="9391234" cy="32385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7797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>
          <p15:clr>
            <a:srgbClr val="FBAE40"/>
          </p15:clr>
        </p15:guide>
        <p15:guide id="3" orient="horz" pos="64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иний фон с лог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93FB544-72C8-455A-8D96-FCEEB3596CE7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rgbClr val="1E22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Текст 78">
            <a:extLst>
              <a:ext uri="{FF2B5EF4-FFF2-40B4-BE49-F238E27FC236}">
                <a16:creationId xmlns:a16="http://schemas.microsoft.com/office/drawing/2014/main" id="{41953B8E-E41A-4CE8-A483-9723EA0DD9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9" name="Graphic 16">
            <a:extLst>
              <a:ext uri="{FF2B5EF4-FFF2-40B4-BE49-F238E27FC236}">
                <a16:creationId xmlns:a16="http://schemas.microsoft.com/office/drawing/2014/main" id="{8F589BEF-CB02-4FB6-9CC8-989E4F684C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0" name="Текст 78">
            <a:extLst>
              <a:ext uri="{FF2B5EF4-FFF2-40B4-BE49-F238E27FC236}">
                <a16:creationId xmlns:a16="http://schemas.microsoft.com/office/drawing/2014/main" id="{72CDA036-64CC-4AEF-9D3C-E020AC1A1F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chemeClr val="bg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1" name="Текст 78">
            <a:extLst>
              <a:ext uri="{FF2B5EF4-FFF2-40B4-BE49-F238E27FC236}">
                <a16:creationId xmlns:a16="http://schemas.microsoft.com/office/drawing/2014/main" id="{3E8F5502-626B-45AE-AB1B-ED8CD89402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12" name="Текст 78">
            <a:extLst>
              <a:ext uri="{FF2B5EF4-FFF2-40B4-BE49-F238E27FC236}">
                <a16:creationId xmlns:a16="http://schemas.microsoft.com/office/drawing/2014/main" id="{F5CB916D-847B-44A1-88FF-6B0AB85175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2882262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еребивоч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93FB544-72C8-455A-8D96-FCEEB3596CE7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rgbClr val="1E22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Текст 78">
            <a:extLst>
              <a:ext uri="{FF2B5EF4-FFF2-40B4-BE49-F238E27FC236}">
                <a16:creationId xmlns:a16="http://schemas.microsoft.com/office/drawing/2014/main" id="{E715B280-91AE-4E1D-8283-368288A6CF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5379" y="3176492"/>
            <a:ext cx="8969835" cy="323850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3200">
                <a:solidFill>
                  <a:schemeClr val="bg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4" name="Текст 78">
            <a:extLst>
              <a:ext uri="{FF2B5EF4-FFF2-40B4-BE49-F238E27FC236}">
                <a16:creationId xmlns:a16="http://schemas.microsoft.com/office/drawing/2014/main" id="{70C79DBC-7F2B-4A98-AD91-6578458067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13515" y="2458955"/>
            <a:ext cx="8886119" cy="323850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5" name="Текст 78">
            <a:extLst>
              <a:ext uri="{FF2B5EF4-FFF2-40B4-BE49-F238E27FC236}">
                <a16:creationId xmlns:a16="http://schemas.microsoft.com/office/drawing/2014/main" id="{3693FBAD-AB0E-49A8-8393-716979F235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13515" y="1785090"/>
            <a:ext cx="8886119" cy="323850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6" name="Текст 78">
            <a:extLst>
              <a:ext uri="{FF2B5EF4-FFF2-40B4-BE49-F238E27FC236}">
                <a16:creationId xmlns:a16="http://schemas.microsoft.com/office/drawing/2014/main" id="{42A0782B-E73A-49E7-915C-E108AA45E4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13515" y="4567895"/>
            <a:ext cx="8886119" cy="323850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7" name="Текст 78">
            <a:extLst>
              <a:ext uri="{FF2B5EF4-FFF2-40B4-BE49-F238E27FC236}">
                <a16:creationId xmlns:a16="http://schemas.microsoft.com/office/drawing/2014/main" id="{AF743C71-6412-4314-8CB4-306BFA28D8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13515" y="3894030"/>
            <a:ext cx="8886119" cy="323850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2574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на синем фон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93FB544-72C8-455A-8D96-FCEEB3596CE7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rgbClr val="1E22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BF0C64C0-4620-440F-831A-1E7FFAE9A9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5475" y="2014538"/>
            <a:ext cx="4901826" cy="39384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0" name="Текст 78">
            <a:extLst>
              <a:ext uri="{FF2B5EF4-FFF2-40B4-BE49-F238E27FC236}">
                <a16:creationId xmlns:a16="http://schemas.microsoft.com/office/drawing/2014/main" id="{00B2595F-18B1-48AC-A248-4B042F9DC4B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11" name="Graphic 16">
            <a:extLst>
              <a:ext uri="{FF2B5EF4-FFF2-40B4-BE49-F238E27FC236}">
                <a16:creationId xmlns:a16="http://schemas.microsoft.com/office/drawing/2014/main" id="{F45837FA-EB6D-46F5-9134-1386CAFE63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2" name="Текст 78">
            <a:extLst>
              <a:ext uri="{FF2B5EF4-FFF2-40B4-BE49-F238E27FC236}">
                <a16:creationId xmlns:a16="http://schemas.microsoft.com/office/drawing/2014/main" id="{C8CF838E-FDC3-415C-BAFB-B9FA28A461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chemeClr val="bg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3" name="Текст 78">
            <a:extLst>
              <a:ext uri="{FF2B5EF4-FFF2-40B4-BE49-F238E27FC236}">
                <a16:creationId xmlns:a16="http://schemas.microsoft.com/office/drawing/2014/main" id="{44704341-F2BC-450F-88F5-702884A4DF6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15" name="Текст 78">
            <a:extLst>
              <a:ext uri="{FF2B5EF4-FFF2-40B4-BE49-F238E27FC236}">
                <a16:creationId xmlns:a16="http://schemas.microsoft.com/office/drawing/2014/main" id="{71CD3453-9E95-41E8-9D4B-A0389FB3CF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AFCB48E-B035-4B52-9C8F-F7390FC5679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7587" y="2014538"/>
            <a:ext cx="4901826" cy="39384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7524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фр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93FB544-72C8-455A-8D96-FCEEB3596CE7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rgbClr val="1E22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BF0C64C0-4620-440F-831A-1E7FFAE9A9A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475" y="2007528"/>
            <a:ext cx="2076097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4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B2152B9B-1B11-48C2-B384-9ADDE59751E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477" y="2806628"/>
            <a:ext cx="2403474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4AE3CDDA-FD6F-42F7-929D-B7B6868A8A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5475" y="4046579"/>
            <a:ext cx="2076097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4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DA562154-7540-4526-839B-BF23B6616F1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5477" y="4845679"/>
            <a:ext cx="2403474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0" name="Текст 78">
            <a:extLst>
              <a:ext uri="{FF2B5EF4-FFF2-40B4-BE49-F238E27FC236}">
                <a16:creationId xmlns:a16="http://schemas.microsoft.com/office/drawing/2014/main" id="{A080BADD-5FC8-413C-9AB9-0FAE80B4C0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21" name="Graphic 16">
            <a:extLst>
              <a:ext uri="{FF2B5EF4-FFF2-40B4-BE49-F238E27FC236}">
                <a16:creationId xmlns:a16="http://schemas.microsoft.com/office/drawing/2014/main" id="{E940AC7F-65C6-40BC-8B6C-54BD729ACE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28" name="Текст 78">
            <a:extLst>
              <a:ext uri="{FF2B5EF4-FFF2-40B4-BE49-F238E27FC236}">
                <a16:creationId xmlns:a16="http://schemas.microsoft.com/office/drawing/2014/main" id="{24E40111-99A7-48BB-9042-D1165932B1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chemeClr val="bg1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9" name="Текст 78">
            <a:extLst>
              <a:ext uri="{FF2B5EF4-FFF2-40B4-BE49-F238E27FC236}">
                <a16:creationId xmlns:a16="http://schemas.microsoft.com/office/drawing/2014/main" id="{EB0BBC1A-9FC1-430D-A7EC-235D18D374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30" name="Текст 78">
            <a:extLst>
              <a:ext uri="{FF2B5EF4-FFF2-40B4-BE49-F238E27FC236}">
                <a16:creationId xmlns:a16="http://schemas.microsoft.com/office/drawing/2014/main" id="{CA258180-1EBE-470B-8E6C-575D521647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2EF744A9-291B-4CEA-9D64-D14B12984C0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90547" y="2007528"/>
            <a:ext cx="2076097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4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49" name="Текст 4">
            <a:extLst>
              <a:ext uri="{FF2B5EF4-FFF2-40B4-BE49-F238E27FC236}">
                <a16:creationId xmlns:a16="http://schemas.microsoft.com/office/drawing/2014/main" id="{391F8A7B-F0D1-41B4-9C5B-C9E0408FD28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390549" y="2806628"/>
            <a:ext cx="2403474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0" name="Текст 4">
            <a:extLst>
              <a:ext uri="{FF2B5EF4-FFF2-40B4-BE49-F238E27FC236}">
                <a16:creationId xmlns:a16="http://schemas.microsoft.com/office/drawing/2014/main" id="{6F31289C-F962-4652-B6F9-59F35E20977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90547" y="4046579"/>
            <a:ext cx="2076097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4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51" name="Текст 4">
            <a:extLst>
              <a:ext uri="{FF2B5EF4-FFF2-40B4-BE49-F238E27FC236}">
                <a16:creationId xmlns:a16="http://schemas.microsoft.com/office/drawing/2014/main" id="{D5DE14B1-CDAF-4D32-ABC5-4AE915AADA6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390549" y="4845679"/>
            <a:ext cx="2403474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2" name="Текст 4">
            <a:extLst>
              <a:ext uri="{FF2B5EF4-FFF2-40B4-BE49-F238E27FC236}">
                <a16:creationId xmlns:a16="http://schemas.microsoft.com/office/drawing/2014/main" id="{D384C7AF-CE75-4DC6-A4FE-B9721217A3A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27043" y="2007528"/>
            <a:ext cx="2076097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4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53" name="Текст 4">
            <a:extLst>
              <a:ext uri="{FF2B5EF4-FFF2-40B4-BE49-F238E27FC236}">
                <a16:creationId xmlns:a16="http://schemas.microsoft.com/office/drawing/2014/main" id="{B55D35BE-1A63-4E5C-AD2A-810D261F894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27045" y="2806628"/>
            <a:ext cx="2403474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4" name="Текст 4">
            <a:extLst>
              <a:ext uri="{FF2B5EF4-FFF2-40B4-BE49-F238E27FC236}">
                <a16:creationId xmlns:a16="http://schemas.microsoft.com/office/drawing/2014/main" id="{7651EE16-DE71-4EE9-8F2F-55A9E966E7B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27043" y="4046579"/>
            <a:ext cx="2076097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4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55" name="Текст 4">
            <a:extLst>
              <a:ext uri="{FF2B5EF4-FFF2-40B4-BE49-F238E27FC236}">
                <a16:creationId xmlns:a16="http://schemas.microsoft.com/office/drawing/2014/main" id="{614B62D2-0845-45BA-8E5D-4C44FB49C6B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127045" y="4845679"/>
            <a:ext cx="2403474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6" name="Текст 4">
            <a:extLst>
              <a:ext uri="{FF2B5EF4-FFF2-40B4-BE49-F238E27FC236}">
                <a16:creationId xmlns:a16="http://schemas.microsoft.com/office/drawing/2014/main" id="{907A59F1-C72D-4CB4-B1D3-7E765B9EA0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834438" y="2007528"/>
            <a:ext cx="2076097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4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57" name="Текст 4">
            <a:extLst>
              <a:ext uri="{FF2B5EF4-FFF2-40B4-BE49-F238E27FC236}">
                <a16:creationId xmlns:a16="http://schemas.microsoft.com/office/drawing/2014/main" id="{796868CF-5877-4EB3-B393-E9DA1AED215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834440" y="2806628"/>
            <a:ext cx="2403474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58" name="Текст 4">
            <a:extLst>
              <a:ext uri="{FF2B5EF4-FFF2-40B4-BE49-F238E27FC236}">
                <a16:creationId xmlns:a16="http://schemas.microsoft.com/office/drawing/2014/main" id="{345EFDF2-0B95-4AB2-AD15-0DD0AF2B2EC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34438" y="4046579"/>
            <a:ext cx="2076097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4800">
                <a:solidFill>
                  <a:schemeClr val="bg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59" name="Текст 4">
            <a:extLst>
              <a:ext uri="{FF2B5EF4-FFF2-40B4-BE49-F238E27FC236}">
                <a16:creationId xmlns:a16="http://schemas.microsoft.com/office/drawing/2014/main" id="{FDD88D97-1838-4AA8-80E1-38C1AEC6B8EA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834440" y="4845679"/>
            <a:ext cx="2403474" cy="78445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1800">
                <a:solidFill>
                  <a:schemeClr val="bg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8208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и и Цифр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93FB544-72C8-455A-8D96-FCEEB3596CE7}"/>
              </a:ext>
            </a:extLst>
          </p:cNvPr>
          <p:cNvSpPr/>
          <p:nvPr userDrawn="1"/>
        </p:nvSpPr>
        <p:spPr>
          <a:xfrm>
            <a:off x="0" y="4427283"/>
            <a:ext cx="12195175" cy="2432304"/>
          </a:xfrm>
          <a:prstGeom prst="rect">
            <a:avLst/>
          </a:prstGeom>
          <a:solidFill>
            <a:srgbClr val="F0F1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Текст 78">
            <a:extLst>
              <a:ext uri="{FF2B5EF4-FFF2-40B4-BE49-F238E27FC236}">
                <a16:creationId xmlns:a16="http://schemas.microsoft.com/office/drawing/2014/main" id="{A080BADD-5FC8-413C-9AB9-0FAE80B4C0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21" name="Graphic 16">
            <a:extLst>
              <a:ext uri="{FF2B5EF4-FFF2-40B4-BE49-F238E27FC236}">
                <a16:creationId xmlns:a16="http://schemas.microsoft.com/office/drawing/2014/main" id="{E940AC7F-65C6-40BC-8B6C-54BD729ACE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28" name="Текст 78">
            <a:extLst>
              <a:ext uri="{FF2B5EF4-FFF2-40B4-BE49-F238E27FC236}">
                <a16:creationId xmlns:a16="http://schemas.microsoft.com/office/drawing/2014/main" id="{24E40111-99A7-48BB-9042-D1165932B1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41" name="Рисунок 2">
            <a:extLst>
              <a:ext uri="{FF2B5EF4-FFF2-40B4-BE49-F238E27FC236}">
                <a16:creationId xmlns:a16="http://schemas.microsoft.com/office/drawing/2014/main" id="{A4D12169-15BD-408C-9C78-E47395540C6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7588" y="1563434"/>
            <a:ext cx="5508625" cy="2432304"/>
          </a:xfrm>
          <a:prstGeom prst="rect">
            <a:avLst/>
          </a:prstGeom>
          <a:solidFill>
            <a:srgbClr val="F0F1F6"/>
          </a:solidFill>
        </p:spPr>
        <p:txBody>
          <a:bodyPr/>
          <a:lstStyle>
            <a:lvl1pPr>
              <a:defRPr>
                <a:latin typeface="Futura PT Light" panose="020B0402020204020303" pitchFamily="34" charset="-52"/>
              </a:defRPr>
            </a:lvl1pPr>
          </a:lstStyle>
          <a:p>
            <a:endParaRPr lang="ru-RU"/>
          </a:p>
        </p:txBody>
      </p:sp>
      <p:sp>
        <p:nvSpPr>
          <p:cNvPr id="3" name="Диаграмма 2">
            <a:extLst>
              <a:ext uri="{FF2B5EF4-FFF2-40B4-BE49-F238E27FC236}">
                <a16:creationId xmlns:a16="http://schemas.microsoft.com/office/drawing/2014/main" id="{E0EB37B2-E89A-4444-B425-55A2C7843839}"/>
              </a:ext>
            </a:extLst>
          </p:cNvPr>
          <p:cNvSpPr>
            <a:spLocks noGrp="1"/>
          </p:cNvSpPr>
          <p:nvPr>
            <p:ph type="chart" sz="quarter" idx="43"/>
          </p:nvPr>
        </p:nvSpPr>
        <p:spPr>
          <a:xfrm>
            <a:off x="625476" y="1563688"/>
            <a:ext cx="5282030" cy="243205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2" name="Текст 78">
            <a:extLst>
              <a:ext uri="{FF2B5EF4-FFF2-40B4-BE49-F238E27FC236}">
                <a16:creationId xmlns:a16="http://schemas.microsoft.com/office/drawing/2014/main" id="{A39B094B-AF5B-4D50-8B85-FB31C9F3B7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  <p:sp>
        <p:nvSpPr>
          <p:cNvPr id="46" name="Текст 4">
            <a:extLst>
              <a:ext uri="{FF2B5EF4-FFF2-40B4-BE49-F238E27FC236}">
                <a16:creationId xmlns:a16="http://schemas.microsoft.com/office/drawing/2014/main" id="{4E25CDD9-0FEB-48BF-A252-99F76D43A8C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828816" y="4934897"/>
            <a:ext cx="1366837" cy="45021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3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47" name="Текст 4">
            <a:extLst>
              <a:ext uri="{FF2B5EF4-FFF2-40B4-BE49-F238E27FC236}">
                <a16:creationId xmlns:a16="http://schemas.microsoft.com/office/drawing/2014/main" id="{4A9C16AA-8FC4-4B12-9DFA-0492E54A2275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834440" y="5385115"/>
            <a:ext cx="1366835" cy="78445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tx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48" name="Текст 4">
            <a:extLst>
              <a:ext uri="{FF2B5EF4-FFF2-40B4-BE49-F238E27FC236}">
                <a16:creationId xmlns:a16="http://schemas.microsoft.com/office/drawing/2014/main" id="{E6D92037-8752-443F-AC53-998ED5BFF8DD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0233754" y="4934925"/>
            <a:ext cx="1366837" cy="45021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3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60" name="Текст 4">
            <a:extLst>
              <a:ext uri="{FF2B5EF4-FFF2-40B4-BE49-F238E27FC236}">
                <a16:creationId xmlns:a16="http://schemas.microsoft.com/office/drawing/2014/main" id="{F2C511A5-DC21-448D-9900-CA71B1612104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10239378" y="5385143"/>
            <a:ext cx="1366835" cy="78445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tx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61" name="Текст 4">
            <a:extLst>
              <a:ext uri="{FF2B5EF4-FFF2-40B4-BE49-F238E27FC236}">
                <a16:creationId xmlns:a16="http://schemas.microsoft.com/office/drawing/2014/main" id="{091D4BC5-B149-4E9D-8B30-85DAEA5A276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072559" y="4941256"/>
            <a:ext cx="1366837" cy="45021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3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62" name="Текст 4">
            <a:extLst>
              <a:ext uri="{FF2B5EF4-FFF2-40B4-BE49-F238E27FC236}">
                <a16:creationId xmlns:a16="http://schemas.microsoft.com/office/drawing/2014/main" id="{86B44861-0278-4571-8B98-3160498005B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6078183" y="5391474"/>
            <a:ext cx="1366835" cy="78445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tx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63" name="Текст 4">
            <a:extLst>
              <a:ext uri="{FF2B5EF4-FFF2-40B4-BE49-F238E27FC236}">
                <a16:creationId xmlns:a16="http://schemas.microsoft.com/office/drawing/2014/main" id="{EE6CBD7F-474D-4FB5-B29C-E9A2E3E28D7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477497" y="4941284"/>
            <a:ext cx="1366837" cy="45021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3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64" name="Текст 4">
            <a:extLst>
              <a:ext uri="{FF2B5EF4-FFF2-40B4-BE49-F238E27FC236}">
                <a16:creationId xmlns:a16="http://schemas.microsoft.com/office/drawing/2014/main" id="{45D7EBA9-8FEE-4D10-9D0F-B0889C19B53B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7483121" y="5391502"/>
            <a:ext cx="1366835" cy="78445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tx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65" name="Текст 4">
            <a:extLst>
              <a:ext uri="{FF2B5EF4-FFF2-40B4-BE49-F238E27FC236}">
                <a16:creationId xmlns:a16="http://schemas.microsoft.com/office/drawing/2014/main" id="{FDD53D50-1B37-4664-9E3E-10C0F8FC905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360027" y="4941228"/>
            <a:ext cx="1366837" cy="45021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3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66" name="Текст 4">
            <a:extLst>
              <a:ext uri="{FF2B5EF4-FFF2-40B4-BE49-F238E27FC236}">
                <a16:creationId xmlns:a16="http://schemas.microsoft.com/office/drawing/2014/main" id="{4BC981B1-5B04-4D67-B075-C1499D47E545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3365651" y="5391446"/>
            <a:ext cx="1366835" cy="78445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tx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67" name="Текст 4">
            <a:extLst>
              <a:ext uri="{FF2B5EF4-FFF2-40B4-BE49-F238E27FC236}">
                <a16:creationId xmlns:a16="http://schemas.microsoft.com/office/drawing/2014/main" id="{11AE995C-F6B1-4838-B304-CE5FEB8562BE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4764965" y="4941256"/>
            <a:ext cx="1366837" cy="45021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3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68" name="Текст 4">
            <a:extLst>
              <a:ext uri="{FF2B5EF4-FFF2-40B4-BE49-F238E27FC236}">
                <a16:creationId xmlns:a16="http://schemas.microsoft.com/office/drawing/2014/main" id="{393E183E-C687-4706-96F7-C629C702D252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4770589" y="5391474"/>
            <a:ext cx="1366835" cy="78445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tx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69" name="Текст 4">
            <a:extLst>
              <a:ext uri="{FF2B5EF4-FFF2-40B4-BE49-F238E27FC236}">
                <a16:creationId xmlns:a16="http://schemas.microsoft.com/office/drawing/2014/main" id="{5FDEC3AE-AE1C-48F6-B57B-795F1D42A07D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03770" y="4947587"/>
            <a:ext cx="1366837" cy="45021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3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70" name="Текст 4">
            <a:extLst>
              <a:ext uri="{FF2B5EF4-FFF2-40B4-BE49-F238E27FC236}">
                <a16:creationId xmlns:a16="http://schemas.microsoft.com/office/drawing/2014/main" id="{2ECA3D94-88F3-4507-AE9A-E4F4496196C5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609394" y="5397805"/>
            <a:ext cx="1366835" cy="78445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tx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71" name="Текст 4">
            <a:extLst>
              <a:ext uri="{FF2B5EF4-FFF2-40B4-BE49-F238E27FC236}">
                <a16:creationId xmlns:a16="http://schemas.microsoft.com/office/drawing/2014/main" id="{64BD5755-4802-4485-B658-96A554A5CB14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2008708" y="4947615"/>
            <a:ext cx="1366837" cy="45021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3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r>
              <a:rPr lang="ru-RU"/>
              <a:t>0,0</a:t>
            </a:r>
          </a:p>
        </p:txBody>
      </p:sp>
      <p:sp>
        <p:nvSpPr>
          <p:cNvPr id="72" name="Текст 4">
            <a:extLst>
              <a:ext uri="{FF2B5EF4-FFF2-40B4-BE49-F238E27FC236}">
                <a16:creationId xmlns:a16="http://schemas.microsoft.com/office/drawing/2014/main" id="{7D0EBC87-F4CA-42AD-9966-C7EE0A94401F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2014332" y="5397833"/>
            <a:ext cx="1366835" cy="78445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800"/>
              </a:spcBef>
              <a:buFontTx/>
              <a:buNone/>
              <a:defRPr sz="1200">
                <a:solidFill>
                  <a:schemeClr val="tx1"/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1800">
                <a:latin typeface="Futura PT Light" panose="020B0402020204020303" pitchFamily="34" charset="-52"/>
              </a:defRPr>
            </a:lvl2pPr>
            <a:lvl3pPr marL="914583" indent="0">
              <a:buFontTx/>
              <a:buNone/>
              <a:defRPr sz="1800">
                <a:latin typeface="Futura PT Light" panose="020B0402020204020303" pitchFamily="34" charset="-52"/>
              </a:defRPr>
            </a:lvl3pPr>
            <a:lvl4pPr marL="1371874" indent="0">
              <a:buFontTx/>
              <a:buNone/>
              <a:defRPr sz="1800">
                <a:latin typeface="Futura PT Light" panose="020B0402020204020303" pitchFamily="34" charset="-52"/>
              </a:defRPr>
            </a:lvl4pPr>
            <a:lvl5pPr marL="1829165" indent="0">
              <a:buFontTx/>
              <a:buNone/>
              <a:defRPr sz="1800">
                <a:latin typeface="Futura PT Light" panose="020B0402020204020303" pitchFamily="34" charset="-52"/>
              </a:defRPr>
            </a:lvl5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0945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ар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мный, освещенный&#10;&#10;Автоматически созданное описание">
            <a:extLst>
              <a:ext uri="{FF2B5EF4-FFF2-40B4-BE49-F238E27FC236}">
                <a16:creationId xmlns:a16="http://schemas.microsoft.com/office/drawing/2014/main" id="{A12C1100-ED76-4246-A735-3AEABAD036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01273" y="-74251"/>
            <a:ext cx="11530177" cy="7460703"/>
          </a:xfrm>
          <a:prstGeom prst="rect">
            <a:avLst/>
          </a:prstGeom>
        </p:spPr>
      </p:pic>
      <p:sp>
        <p:nvSpPr>
          <p:cNvPr id="9" name="Текст 78">
            <a:extLst>
              <a:ext uri="{FF2B5EF4-FFF2-40B4-BE49-F238E27FC236}">
                <a16:creationId xmlns:a16="http://schemas.microsoft.com/office/drawing/2014/main" id="{B6715B5B-5410-4A30-8830-8111CD3F6F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3596" y="3429794"/>
            <a:ext cx="1098421" cy="214589"/>
          </a:xfrm>
          <a:prstGeom prst="rect">
            <a:avLst/>
          </a:prstGeom>
        </p:spPr>
        <p:txBody>
          <a:bodyPr anchor="t"/>
          <a:lstStyle>
            <a:lvl1pPr marL="171450" indent="-171450">
              <a:buClr>
                <a:srgbClr val="1E22AA"/>
              </a:buClr>
              <a:buSzPct val="150000"/>
              <a:buFont typeface="Arial" panose="020B0604020202020204" pitchFamily="34" charset="0"/>
              <a:buChar char="•"/>
              <a:defRPr sz="10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Lorem Ipsum</a:t>
            </a:r>
            <a:endParaRPr lang="ru-RU"/>
          </a:p>
        </p:txBody>
      </p:sp>
      <p:sp>
        <p:nvSpPr>
          <p:cNvPr id="10" name="Текст 78">
            <a:extLst>
              <a:ext uri="{FF2B5EF4-FFF2-40B4-BE49-F238E27FC236}">
                <a16:creationId xmlns:a16="http://schemas.microsoft.com/office/drawing/2014/main" id="{6430E12F-A974-4699-9D88-C8DD72A170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55206" y="4055107"/>
            <a:ext cx="1098421" cy="214589"/>
          </a:xfrm>
          <a:prstGeom prst="rect">
            <a:avLst/>
          </a:prstGeom>
        </p:spPr>
        <p:txBody>
          <a:bodyPr anchor="t"/>
          <a:lstStyle>
            <a:lvl1pPr marL="171450" indent="-171450">
              <a:buClr>
                <a:srgbClr val="1E22AA"/>
              </a:buClr>
              <a:buSzPct val="150000"/>
              <a:buFont typeface="Arial" panose="020B0604020202020204" pitchFamily="34" charset="0"/>
              <a:buChar char="•"/>
              <a:defRPr sz="10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Lorem Ipsum</a:t>
            </a:r>
            <a:endParaRPr lang="ru-RU"/>
          </a:p>
        </p:txBody>
      </p:sp>
      <p:sp>
        <p:nvSpPr>
          <p:cNvPr id="11" name="Текст 78">
            <a:extLst>
              <a:ext uri="{FF2B5EF4-FFF2-40B4-BE49-F238E27FC236}">
                <a16:creationId xmlns:a16="http://schemas.microsoft.com/office/drawing/2014/main" id="{B88C805F-22E8-4F17-8B44-7F6E86B7DB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47077" y="3215205"/>
            <a:ext cx="1098421" cy="214589"/>
          </a:xfrm>
          <a:prstGeom prst="rect">
            <a:avLst/>
          </a:prstGeom>
        </p:spPr>
        <p:txBody>
          <a:bodyPr anchor="t"/>
          <a:lstStyle>
            <a:lvl1pPr marL="171450" indent="-171450">
              <a:buClr>
                <a:srgbClr val="1E22AA"/>
              </a:buClr>
              <a:buSzPct val="150000"/>
              <a:buFont typeface="Arial" panose="020B0604020202020204" pitchFamily="34" charset="0"/>
              <a:buChar char="•"/>
              <a:defRPr sz="10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Lorem Ipsum</a:t>
            </a:r>
            <a:endParaRPr lang="ru-RU"/>
          </a:p>
        </p:txBody>
      </p:sp>
      <p:sp>
        <p:nvSpPr>
          <p:cNvPr id="12" name="Текст 78">
            <a:extLst>
              <a:ext uri="{FF2B5EF4-FFF2-40B4-BE49-F238E27FC236}">
                <a16:creationId xmlns:a16="http://schemas.microsoft.com/office/drawing/2014/main" id="{7C19AA2C-09C5-4C30-B61C-73CEF818DC8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48687" y="3797461"/>
            <a:ext cx="1098421" cy="214589"/>
          </a:xfrm>
          <a:prstGeom prst="rect">
            <a:avLst/>
          </a:prstGeom>
        </p:spPr>
        <p:txBody>
          <a:bodyPr anchor="t"/>
          <a:lstStyle>
            <a:lvl1pPr marL="171450" indent="-171450">
              <a:buClr>
                <a:srgbClr val="1E22AA"/>
              </a:buClr>
              <a:buSzPct val="150000"/>
              <a:buFont typeface="Arial" panose="020B0604020202020204" pitchFamily="34" charset="0"/>
              <a:buChar char="•"/>
              <a:defRPr sz="10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Lorem Ipsum</a:t>
            </a:r>
            <a:endParaRPr lang="ru-RU"/>
          </a:p>
        </p:txBody>
      </p:sp>
      <p:sp>
        <p:nvSpPr>
          <p:cNvPr id="13" name="Текст 78">
            <a:extLst>
              <a:ext uri="{FF2B5EF4-FFF2-40B4-BE49-F238E27FC236}">
                <a16:creationId xmlns:a16="http://schemas.microsoft.com/office/drawing/2014/main" id="{16474BEF-B77E-43AC-A008-F59CB9C6660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82953" y="4641891"/>
            <a:ext cx="1615310" cy="51145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buFontTx/>
              <a:buNone/>
              <a:defRPr sz="4800">
                <a:solidFill>
                  <a:srgbClr val="1E22AA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0000</a:t>
            </a:r>
            <a:endParaRPr lang="ru-RU"/>
          </a:p>
        </p:txBody>
      </p:sp>
      <p:sp>
        <p:nvSpPr>
          <p:cNvPr id="14" name="Текст 78">
            <a:extLst>
              <a:ext uri="{FF2B5EF4-FFF2-40B4-BE49-F238E27FC236}">
                <a16:creationId xmlns:a16="http://schemas.microsoft.com/office/drawing/2014/main" id="{A6E4E956-2365-4826-81C2-1679F824418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882953" y="5180292"/>
            <a:ext cx="1443554" cy="32385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15" name="Текст 78">
            <a:extLst>
              <a:ext uri="{FF2B5EF4-FFF2-40B4-BE49-F238E27FC236}">
                <a16:creationId xmlns:a16="http://schemas.microsoft.com/office/drawing/2014/main" id="{933A31C4-6AE5-4305-8D8A-D23FA1C7DC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8963" y="426287"/>
            <a:ext cx="9355138" cy="260199"/>
          </a:xfrm>
          <a:prstGeom prst="rect">
            <a:avLst/>
          </a:prstGeom>
        </p:spPr>
        <p:txBody>
          <a:bodyPr lIns="0" anchor="ctr">
            <a:sp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latin typeface="Futura PT Book" panose="020B05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pic>
        <p:nvPicPr>
          <p:cNvPr id="16" name="Graphic 16">
            <a:extLst>
              <a:ext uri="{FF2B5EF4-FFF2-40B4-BE49-F238E27FC236}">
                <a16:creationId xmlns:a16="http://schemas.microsoft.com/office/drawing/2014/main" id="{84549CFE-0261-4BD3-8FAC-6C2B9DBB8F4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55719" y="477838"/>
            <a:ext cx="750494" cy="539750"/>
          </a:xfrm>
          <a:prstGeom prst="rect">
            <a:avLst/>
          </a:prstGeom>
        </p:spPr>
      </p:pic>
      <p:sp>
        <p:nvSpPr>
          <p:cNvPr id="19" name="Текст 78">
            <a:extLst>
              <a:ext uri="{FF2B5EF4-FFF2-40B4-BE49-F238E27FC236}">
                <a16:creationId xmlns:a16="http://schemas.microsoft.com/office/drawing/2014/main" id="{0835CC31-C291-4E95-8491-D0A2EC9FE8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617" y="753861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>
              <a:buFontTx/>
              <a:buNone/>
              <a:defRPr sz="3200">
                <a:solidFill>
                  <a:srgbClr val="1E22AA"/>
                </a:solidFill>
                <a:latin typeface="Futura PT Medium" panose="020B06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endParaRPr lang="ru-RU"/>
          </a:p>
        </p:txBody>
      </p:sp>
      <p:sp>
        <p:nvSpPr>
          <p:cNvPr id="20" name="Текст 78">
            <a:extLst>
              <a:ext uri="{FF2B5EF4-FFF2-40B4-BE49-F238E27FC236}">
                <a16:creationId xmlns:a16="http://schemas.microsoft.com/office/drawing/2014/main" id="{8CCFB5EA-3F3B-4667-AD33-6FB3864769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188326" y="6500959"/>
            <a:ext cx="417887" cy="260199"/>
          </a:xfrm>
          <a:prstGeom prst="rect">
            <a:avLst/>
          </a:prstGeom>
        </p:spPr>
        <p:txBody>
          <a:bodyPr anchor="ctr"/>
          <a:lstStyle>
            <a:lvl1pPr marL="0" indent="0" algn="r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en-US"/>
              <a:t>#</a:t>
            </a:r>
            <a:endParaRPr lang="ru-RU"/>
          </a:p>
        </p:txBody>
      </p:sp>
      <p:sp>
        <p:nvSpPr>
          <p:cNvPr id="21" name="Текст 78">
            <a:extLst>
              <a:ext uri="{FF2B5EF4-FFF2-40B4-BE49-F238E27FC236}">
                <a16:creationId xmlns:a16="http://schemas.microsoft.com/office/drawing/2014/main" id="{1F8AE0FC-148D-4803-80CB-F14BA0A3B1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8963" y="6500959"/>
            <a:ext cx="9355138" cy="26019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Futura PT Light" panose="020B0402020204020303" pitchFamily="34" charset="-52"/>
              </a:defRPr>
            </a:lvl1pPr>
            <a:lvl2pPr marL="457291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583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874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9165" indent="0">
              <a:buFontTx/>
              <a:buNone/>
              <a:defRPr sz="3600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/>
              <a:t>Сноска мелким шрифтом</a:t>
            </a:r>
          </a:p>
        </p:txBody>
      </p:sp>
    </p:spTree>
    <p:extLst>
      <p:ext uri="{BB962C8B-B14F-4D97-AF65-F5344CB8AC3E}">
        <p14:creationId xmlns:p14="http://schemas.microsoft.com/office/powerpoint/2010/main" val="38714710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9">
          <p15:clr>
            <a:srgbClr val="FBAE40"/>
          </p15:clr>
        </p15:guide>
        <p15:guide id="2" orient="horz" pos="346">
          <p15:clr>
            <a:srgbClr val="FBAE40"/>
          </p15:clr>
        </p15:guide>
        <p15:guide id="3" pos="7243">
          <p15:clr>
            <a:srgbClr val="FBAE40"/>
          </p15:clr>
        </p15:guide>
        <p15:guide id="4" orient="horz" pos="3975">
          <p15:clr>
            <a:srgbClr val="FBAE40"/>
          </p15:clr>
        </p15:guide>
        <p15:guide id="5" orient="horz" pos="70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6733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853" r:id="rId2"/>
    <p:sldLayoutId id="2147483855" r:id="rId3"/>
    <p:sldLayoutId id="2147483839" r:id="rId4"/>
    <p:sldLayoutId id="2147483790" r:id="rId5"/>
    <p:sldLayoutId id="2147483721" r:id="rId6"/>
    <p:sldLayoutId id="2147483802" r:id="rId7"/>
    <p:sldLayoutId id="2147483850" r:id="rId8"/>
    <p:sldLayoutId id="2147483795" r:id="rId9"/>
    <p:sldLayoutId id="2147483735" r:id="rId10"/>
    <p:sldLayoutId id="2147483843" r:id="rId11"/>
    <p:sldLayoutId id="2147483846" r:id="rId12"/>
    <p:sldLayoutId id="2147483792" r:id="rId13"/>
    <p:sldLayoutId id="2147483793" r:id="rId14"/>
    <p:sldLayoutId id="2147483794" r:id="rId15"/>
    <p:sldLayoutId id="2147483789" r:id="rId16"/>
    <p:sldLayoutId id="2147483800" r:id="rId17"/>
    <p:sldLayoutId id="2147483851" r:id="rId18"/>
    <p:sldLayoutId id="2147483841" r:id="rId19"/>
    <p:sldLayoutId id="2147483801" r:id="rId20"/>
    <p:sldLayoutId id="2147483820" r:id="rId21"/>
    <p:sldLayoutId id="2147483796" r:id="rId22"/>
    <p:sldLayoutId id="2147483852" r:id="rId23"/>
    <p:sldLayoutId id="2147483791" r:id="rId24"/>
    <p:sldLayoutId id="2147483799" r:id="rId25"/>
    <p:sldLayoutId id="2147483849" r:id="rId26"/>
    <p:sldLayoutId id="2147483838" r:id="rId27"/>
  </p:sldLayoutIdLst>
  <p:hf hdr="0" ftr="0" dt="0"/>
  <p:txStyles>
    <p:titleStyle>
      <a:lvl1pPr algn="l" defTabSz="914583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1E22AA"/>
          </a:solidFill>
          <a:latin typeface="Futura PT Book" panose="020B0502020204020303" pitchFamily="34" charset="-52"/>
          <a:ea typeface="+mj-ea"/>
          <a:cs typeface="+mj-cs"/>
        </a:defRPr>
      </a:lvl1pPr>
    </p:titleStyle>
    <p:bodyStyle>
      <a:lvl1pPr marL="0" indent="0" algn="l" defTabSz="914583" rtl="0" eaLnBrk="1" latinLnBrk="0" hangingPunct="1">
        <a:lnSpc>
          <a:spcPct val="90000"/>
        </a:lnSpc>
        <a:spcBef>
          <a:spcPts val="1000"/>
        </a:spcBef>
        <a:buFontTx/>
        <a:buNone/>
        <a:defRPr sz="1200" kern="1200">
          <a:solidFill>
            <a:schemeClr val="tx1"/>
          </a:solidFill>
          <a:latin typeface="Futura PT Book" panose="020B0502020204020303" pitchFamily="34" charset="-52"/>
          <a:ea typeface="+mn-ea"/>
          <a:cs typeface="+mn-cs"/>
        </a:defRPr>
      </a:lvl1pPr>
      <a:lvl2pPr marL="457291" indent="0" algn="l" defTabSz="914583" rtl="0" eaLnBrk="1" latinLnBrk="0" hangingPunct="1">
        <a:lnSpc>
          <a:spcPct val="90000"/>
        </a:lnSpc>
        <a:spcBef>
          <a:spcPts val="500"/>
        </a:spcBef>
        <a:buFontTx/>
        <a:buNone/>
        <a:defRPr sz="1200" kern="1200">
          <a:solidFill>
            <a:schemeClr val="tx1"/>
          </a:solidFill>
          <a:latin typeface="Futura PT Book" panose="020B0502020204020303" pitchFamily="34" charset="-52"/>
          <a:ea typeface="+mn-ea"/>
          <a:cs typeface="+mn-cs"/>
        </a:defRPr>
      </a:lvl2pPr>
      <a:lvl3pPr marL="914583" indent="0" algn="l" defTabSz="914583" rtl="0" eaLnBrk="1" latinLnBrk="0" hangingPunct="1">
        <a:lnSpc>
          <a:spcPct val="90000"/>
        </a:lnSpc>
        <a:spcBef>
          <a:spcPts val="500"/>
        </a:spcBef>
        <a:buFontTx/>
        <a:buNone/>
        <a:defRPr sz="1200" kern="1200">
          <a:solidFill>
            <a:schemeClr val="tx1"/>
          </a:solidFill>
          <a:latin typeface="Futura PT Book" panose="020B0502020204020303" pitchFamily="34" charset="-52"/>
          <a:ea typeface="+mn-ea"/>
          <a:cs typeface="+mn-cs"/>
        </a:defRPr>
      </a:lvl3pPr>
      <a:lvl4pPr marL="1371874" indent="0" algn="l" defTabSz="914583" rtl="0" eaLnBrk="1" latinLnBrk="0" hangingPunct="1">
        <a:lnSpc>
          <a:spcPct val="90000"/>
        </a:lnSpc>
        <a:spcBef>
          <a:spcPts val="500"/>
        </a:spcBef>
        <a:buFontTx/>
        <a:buNone/>
        <a:defRPr sz="1200" kern="1200">
          <a:solidFill>
            <a:schemeClr val="tx1"/>
          </a:solidFill>
          <a:latin typeface="Futura PT Book" panose="020B0502020204020303" pitchFamily="34" charset="-52"/>
          <a:ea typeface="+mn-ea"/>
          <a:cs typeface="+mn-cs"/>
        </a:defRPr>
      </a:lvl4pPr>
      <a:lvl5pPr marL="1829165" indent="0" algn="l" defTabSz="914583" rtl="0" eaLnBrk="1" latinLnBrk="0" hangingPunct="1">
        <a:lnSpc>
          <a:spcPct val="90000"/>
        </a:lnSpc>
        <a:spcBef>
          <a:spcPts val="500"/>
        </a:spcBef>
        <a:buFontTx/>
        <a:buNone/>
        <a:defRPr sz="1200" kern="1200">
          <a:solidFill>
            <a:schemeClr val="tx1"/>
          </a:solidFill>
          <a:latin typeface="Futura PT Book" panose="020B0502020204020303" pitchFamily="34" charset="-52"/>
          <a:ea typeface="+mn-ea"/>
          <a:cs typeface="+mn-cs"/>
        </a:defRPr>
      </a:lvl5pPr>
      <a:lvl6pPr marL="2515103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394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86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97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91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83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874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166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457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749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4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332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f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jfif"/><Relationship Id="rId4" Type="http://schemas.openxmlformats.org/officeDocument/2006/relationships/image" Target="../media/image19.jf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f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jfif"/><Relationship Id="rId4" Type="http://schemas.openxmlformats.org/officeDocument/2006/relationships/image" Target="../media/image22.jf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f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8B1DBF9-4A6D-466B-9FCE-171ADB7AA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249D55B-A342-4AA5-8A8E-CA571E895F48}"/>
              </a:ext>
            </a:extLst>
          </p:cNvPr>
          <p:cNvSpPr/>
          <p:nvPr/>
        </p:nvSpPr>
        <p:spPr>
          <a:xfrm>
            <a:off x="-1" y="0"/>
            <a:ext cx="9523141" cy="68595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2063B8-7382-491B-9A7D-3DDD5C3A6AF1}"/>
              </a:ext>
            </a:extLst>
          </p:cNvPr>
          <p:cNvSpPr txBox="1"/>
          <p:nvPr/>
        </p:nvSpPr>
        <p:spPr>
          <a:xfrm>
            <a:off x="1110902" y="2405640"/>
            <a:ext cx="6744623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3600" dirty="0">
                <a:solidFill>
                  <a:schemeClr val="bg1"/>
                </a:solidFill>
                <a:latin typeface="Futura PT Medium" panose="020B0602020204020303"/>
              </a:rPr>
              <a:t>Лаборатория программного</a:t>
            </a:r>
          </a:p>
          <a:p>
            <a:pPr>
              <a:lnSpc>
                <a:spcPct val="90000"/>
              </a:lnSpc>
            </a:pPr>
            <a:r>
              <a:rPr lang="ru-RU" sz="3600" dirty="0">
                <a:solidFill>
                  <a:schemeClr val="bg1"/>
                </a:solidFill>
                <a:latin typeface="Futura PT Medium" panose="020B0602020204020303"/>
              </a:rPr>
              <a:t>обеспечения мобильных систем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EA8F5E-6F3E-46B6-82FB-334A6CB096AB}"/>
              </a:ext>
            </a:extLst>
          </p:cNvPr>
          <p:cNvSpPr txBox="1"/>
          <p:nvPr/>
        </p:nvSpPr>
        <p:spPr>
          <a:xfrm>
            <a:off x="1110903" y="3510173"/>
            <a:ext cx="6744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В рамках сотрудничества с </a:t>
            </a:r>
            <a:r>
              <a:rPr lang="ru-RU" sz="2000" dirty="0" err="1">
                <a:solidFill>
                  <a:schemeClr val="bg1"/>
                </a:solidFill>
                <a:latin typeface="Futura PT Light" panose="020B0402020204020303"/>
              </a:rPr>
              <a:t>Yadro</a:t>
            </a:r>
            <a:endParaRPr lang="ru-RU" sz="2000" dirty="0">
              <a:solidFill>
                <a:schemeClr val="bg1"/>
              </a:solidFill>
              <a:latin typeface="Futura PT Light" panose="020B0402020204020303"/>
            </a:endParaRPr>
          </a:p>
        </p:txBody>
      </p:sp>
    </p:spTree>
    <p:extLst>
      <p:ext uri="{BB962C8B-B14F-4D97-AF65-F5344CB8AC3E}">
        <p14:creationId xmlns:p14="http://schemas.microsoft.com/office/powerpoint/2010/main" val="628819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4">
            <a:extLst>
              <a:ext uri="{FF2B5EF4-FFF2-40B4-BE49-F238E27FC236}">
                <a16:creationId xmlns:a16="http://schemas.microsoft.com/office/drawing/2014/main" id="{546BE909-8F2B-4327-B6A1-3871CAB4CEAC}"/>
              </a:ext>
            </a:extLst>
          </p:cNvPr>
          <p:cNvSpPr txBox="1">
            <a:spLocks/>
          </p:cNvSpPr>
          <p:nvPr/>
        </p:nvSpPr>
        <p:spPr>
          <a:xfrm>
            <a:off x="575144" y="756177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Визуализация данных на карте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202942D-DB99-45D8-9637-74E073A7E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2ECDCB2-2728-4BB4-9C23-112C30D89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6627" y="1510117"/>
            <a:ext cx="2326345" cy="5040413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EEC701F0-74EA-431A-B46C-553F18E5B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5872" y="1510117"/>
            <a:ext cx="2326345" cy="5040414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89BC78D-040D-4059-AD97-5001B98C9A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5117" y="1512084"/>
            <a:ext cx="2326345" cy="503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581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4">
            <a:extLst>
              <a:ext uri="{FF2B5EF4-FFF2-40B4-BE49-F238E27FC236}">
                <a16:creationId xmlns:a16="http://schemas.microsoft.com/office/drawing/2014/main" id="{546BE909-8F2B-4327-B6A1-3871CAB4CEAC}"/>
              </a:ext>
            </a:extLst>
          </p:cNvPr>
          <p:cNvSpPr txBox="1">
            <a:spLocks/>
          </p:cNvSpPr>
          <p:nvPr/>
        </p:nvSpPr>
        <p:spPr>
          <a:xfrm>
            <a:off x="575144" y="756177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Визуализация данных на графике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202942D-DB99-45D8-9637-74E073A7E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6921100-492B-47CC-8D83-5AE9DFA64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342" y="1514607"/>
            <a:ext cx="2306713" cy="49553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3A80A0-08D0-4B7E-A275-C3768AFE6C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9009" y="1514604"/>
            <a:ext cx="2287081" cy="495534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0442B06-DB2B-42F0-B7E6-0FC47DA12B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3307" y="1514605"/>
            <a:ext cx="2307614" cy="495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174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50C7F2C-F9F0-4062-B837-157E337A58BD}"/>
              </a:ext>
            </a:extLst>
          </p:cNvPr>
          <p:cNvSpPr/>
          <p:nvPr/>
        </p:nvSpPr>
        <p:spPr>
          <a:xfrm>
            <a:off x="-1" y="0"/>
            <a:ext cx="12195176" cy="6859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BC7601F-17B4-4431-914E-13B3F8615D6E}"/>
              </a:ext>
            </a:extLst>
          </p:cNvPr>
          <p:cNvGrpSpPr/>
          <p:nvPr/>
        </p:nvGrpSpPr>
        <p:grpSpPr>
          <a:xfrm>
            <a:off x="9000067" y="1"/>
            <a:ext cx="3194073" cy="6859589"/>
            <a:chOff x="7645691" y="-117433"/>
            <a:chExt cx="1536111" cy="6975434"/>
          </a:xfrm>
          <a:solidFill>
            <a:schemeClr val="accent1"/>
          </a:solidFill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9F1523AC-AE42-41AC-AF73-AF4CDF719155}"/>
                </a:ext>
              </a:extLst>
            </p:cNvPr>
            <p:cNvSpPr/>
            <p:nvPr/>
          </p:nvSpPr>
          <p:spPr>
            <a:xfrm>
              <a:off x="7645691" y="-117433"/>
              <a:ext cx="1337447" cy="13366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 dirty="0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6AD27937-4EF3-4CDF-9A37-641BC8C4E354}"/>
                </a:ext>
              </a:extLst>
            </p:cNvPr>
            <p:cNvSpPr/>
            <p:nvPr/>
          </p:nvSpPr>
          <p:spPr>
            <a:xfrm>
              <a:off x="7645691" y="4919194"/>
              <a:ext cx="1337447" cy="1938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6B3B3CEC-951E-46CF-8AC4-DDED6E021754}"/>
                </a:ext>
              </a:extLst>
            </p:cNvPr>
            <p:cNvSpPr/>
            <p:nvPr/>
          </p:nvSpPr>
          <p:spPr>
            <a:xfrm>
              <a:off x="9047912" y="-117433"/>
              <a:ext cx="132391" cy="13366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/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D3A049BE-02C6-4FA1-A137-D1441ED06A49}"/>
                </a:ext>
              </a:extLst>
            </p:cNvPr>
            <p:cNvSpPr/>
            <p:nvPr/>
          </p:nvSpPr>
          <p:spPr>
            <a:xfrm>
              <a:off x="9047913" y="4919194"/>
              <a:ext cx="133889" cy="1938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 dirty="0"/>
            </a:p>
          </p:txBody>
        </p:sp>
      </p:grp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D50FCCC-3D0B-451F-BD5B-26C5AEFD2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D507750-9995-46CB-8E87-7822815E96C6}"/>
              </a:ext>
            </a:extLst>
          </p:cNvPr>
          <p:cNvSpPr txBox="1"/>
          <p:nvPr/>
        </p:nvSpPr>
        <p:spPr>
          <a:xfrm>
            <a:off x="1314102" y="2542770"/>
            <a:ext cx="788069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3600" dirty="0">
                <a:latin typeface="Futura PT Medium" panose="020B0602020204020303"/>
              </a:rPr>
              <a:t>Тема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238B28-243D-449D-B709-E1E8FD4E0A70}"/>
              </a:ext>
            </a:extLst>
          </p:cNvPr>
          <p:cNvSpPr txBox="1"/>
          <p:nvPr/>
        </p:nvSpPr>
        <p:spPr>
          <a:xfrm>
            <a:off x="9812573" y="5237586"/>
            <a:ext cx="21635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Докладчик: </a:t>
            </a:r>
            <a:endParaRPr lang="en-US" sz="2000" dirty="0">
              <a:solidFill>
                <a:schemeClr val="bg1"/>
              </a:solidFill>
              <a:latin typeface="Futura PT Light" panose="020B0402020204020303"/>
            </a:endParaRPr>
          </a:p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ФИ.О. 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bg1"/>
                </a:solidFill>
                <a:latin typeface="Futura PT Light" panose="020B0402020204020303"/>
              </a:rPr>
              <a:t>_</a:t>
            </a: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 курс</a:t>
            </a:r>
          </a:p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группа ИА-</a:t>
            </a:r>
            <a:r>
              <a:rPr lang="en-US" sz="2000" dirty="0">
                <a:solidFill>
                  <a:schemeClr val="bg1"/>
                </a:solidFill>
                <a:latin typeface="Futura PT Light" panose="020B0402020204020303"/>
              </a:rPr>
              <a:t>___</a:t>
            </a:r>
            <a:endParaRPr lang="ru-RU" sz="2000" dirty="0">
              <a:solidFill>
                <a:schemeClr val="bg1"/>
              </a:solidFill>
              <a:latin typeface="Futura PT Light" panose="020B0402020204020303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D37569E-E0D7-49F8-AF9B-26F0717F1E49}"/>
              </a:ext>
            </a:extLst>
          </p:cNvPr>
          <p:cNvSpPr/>
          <p:nvPr/>
        </p:nvSpPr>
        <p:spPr>
          <a:xfrm>
            <a:off x="12045893" y="1906607"/>
            <a:ext cx="146154" cy="2690793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2" name="Google Shape;64;p15">
            <a:extLst>
              <a:ext uri="{FF2B5EF4-FFF2-40B4-BE49-F238E27FC236}">
                <a16:creationId xmlns:a16="http://schemas.microsoft.com/office/drawing/2014/main" id="{7229384F-8735-447F-91CA-419640B35DB8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71055" y="345511"/>
            <a:ext cx="918813" cy="729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A385CC9-1B07-4137-8AC9-14A7D6D0BC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309CC581-176F-41C5-9105-32B8BA4CBA63}"/>
              </a:ext>
            </a:extLst>
          </p:cNvPr>
          <p:cNvSpPr/>
          <p:nvPr/>
        </p:nvSpPr>
        <p:spPr>
          <a:xfrm>
            <a:off x="2650" y="2059007"/>
            <a:ext cx="146154" cy="2690793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7434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78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9D07D91-D876-4ECE-A44D-B87E1C70F4B4}"/>
              </a:ext>
            </a:extLst>
          </p:cNvPr>
          <p:cNvGrpSpPr/>
          <p:nvPr/>
        </p:nvGrpSpPr>
        <p:grpSpPr>
          <a:xfrm>
            <a:off x="9000067" y="1"/>
            <a:ext cx="3194073" cy="6859589"/>
            <a:chOff x="7645691" y="-117433"/>
            <a:chExt cx="1536111" cy="6975434"/>
          </a:xfrm>
          <a:solidFill>
            <a:schemeClr val="bg1">
              <a:alpha val="39000"/>
            </a:schemeClr>
          </a:solidFill>
        </p:grpSpPr>
        <p:sp>
          <p:nvSpPr>
            <p:cNvPr id="32" name="Прямоугольник 31">
              <a:extLst>
                <a:ext uri="{FF2B5EF4-FFF2-40B4-BE49-F238E27FC236}">
                  <a16:creationId xmlns:a16="http://schemas.microsoft.com/office/drawing/2014/main" id="{94E2F74D-186E-48A4-872A-BC23167C0304}"/>
                </a:ext>
              </a:extLst>
            </p:cNvPr>
            <p:cNvSpPr/>
            <p:nvPr/>
          </p:nvSpPr>
          <p:spPr>
            <a:xfrm>
              <a:off x="7645691" y="-117433"/>
              <a:ext cx="1337447" cy="13366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 dirty="0"/>
            </a:p>
          </p:txBody>
        </p:sp>
        <p:sp>
          <p:nvSpPr>
            <p:cNvPr id="33" name="Прямоугольник 32">
              <a:extLst>
                <a:ext uri="{FF2B5EF4-FFF2-40B4-BE49-F238E27FC236}">
                  <a16:creationId xmlns:a16="http://schemas.microsoft.com/office/drawing/2014/main" id="{C1FCBDED-4511-4EFF-B083-36C29AE7FFD1}"/>
                </a:ext>
              </a:extLst>
            </p:cNvPr>
            <p:cNvSpPr/>
            <p:nvPr/>
          </p:nvSpPr>
          <p:spPr>
            <a:xfrm>
              <a:off x="7645691" y="4919194"/>
              <a:ext cx="1337447" cy="1938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/>
            </a:p>
          </p:txBody>
        </p:sp>
        <p:sp>
          <p:nvSpPr>
            <p:cNvPr id="34" name="Прямоугольник 33">
              <a:extLst>
                <a:ext uri="{FF2B5EF4-FFF2-40B4-BE49-F238E27FC236}">
                  <a16:creationId xmlns:a16="http://schemas.microsoft.com/office/drawing/2014/main" id="{8C196FF4-CEC6-47DC-A139-AF94C60CBB4E}"/>
                </a:ext>
              </a:extLst>
            </p:cNvPr>
            <p:cNvSpPr/>
            <p:nvPr/>
          </p:nvSpPr>
          <p:spPr>
            <a:xfrm>
              <a:off x="9047912" y="-117433"/>
              <a:ext cx="132391" cy="13366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/>
            </a:p>
          </p:txBody>
        </p:sp>
        <p:sp>
          <p:nvSpPr>
            <p:cNvPr id="35" name="Прямоугольник 34">
              <a:extLst>
                <a:ext uri="{FF2B5EF4-FFF2-40B4-BE49-F238E27FC236}">
                  <a16:creationId xmlns:a16="http://schemas.microsoft.com/office/drawing/2014/main" id="{A4DFD9F2-BD61-4B32-87B8-58D4EB637838}"/>
                </a:ext>
              </a:extLst>
            </p:cNvPr>
            <p:cNvSpPr/>
            <p:nvPr/>
          </p:nvSpPr>
          <p:spPr>
            <a:xfrm>
              <a:off x="9047913" y="4919194"/>
              <a:ext cx="133889" cy="1938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 dirty="0"/>
            </a:p>
          </p:txBody>
        </p:sp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81138E-E678-4495-A567-C8DF51761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3283" y="444374"/>
            <a:ext cx="625518" cy="633337"/>
          </a:xfrm>
          <a:prstGeom prst="rect">
            <a:avLst/>
          </a:prstGeom>
        </p:spPr>
      </p:pic>
      <p:sp>
        <p:nvSpPr>
          <p:cNvPr id="7" name="Текст 4">
            <a:extLst>
              <a:ext uri="{FF2B5EF4-FFF2-40B4-BE49-F238E27FC236}">
                <a16:creationId xmlns:a16="http://schemas.microsoft.com/office/drawing/2014/main" id="{704FE6A3-92C3-40D3-AB45-801327BF72A1}"/>
              </a:ext>
            </a:extLst>
          </p:cNvPr>
          <p:cNvSpPr txBox="1">
            <a:spLocks/>
          </p:cNvSpPr>
          <p:nvPr/>
        </p:nvSpPr>
        <p:spPr>
          <a:xfrm>
            <a:off x="532815" y="747713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Заголовок</a:t>
            </a:r>
          </a:p>
        </p:txBody>
      </p:sp>
      <p:sp>
        <p:nvSpPr>
          <p:cNvPr id="5" name="Текст 5">
            <a:extLst>
              <a:ext uri="{FF2B5EF4-FFF2-40B4-BE49-F238E27FC236}">
                <a16:creationId xmlns:a16="http://schemas.microsoft.com/office/drawing/2014/main" id="{F2589F37-4508-422A-A58D-1DF4A91171EF}"/>
              </a:ext>
            </a:extLst>
          </p:cNvPr>
          <p:cNvSpPr txBox="1">
            <a:spLocks/>
          </p:cNvSpPr>
          <p:nvPr/>
        </p:nvSpPr>
        <p:spPr>
          <a:xfrm>
            <a:off x="625475" y="1484851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</a:rPr>
              <a:t>1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EFD7338B-5C66-494E-A220-231D537B6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869F9404-2778-48EF-9EB5-12E0331C7444}"/>
              </a:ext>
            </a:extLst>
          </p:cNvPr>
          <p:cNvSpPr/>
          <p:nvPr/>
        </p:nvSpPr>
        <p:spPr>
          <a:xfrm>
            <a:off x="12045893" y="1906607"/>
            <a:ext cx="146154" cy="269079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2B1F240F-1D27-401F-865E-4773D674B670}"/>
              </a:ext>
            </a:extLst>
          </p:cNvPr>
          <p:cNvSpPr/>
          <p:nvPr/>
        </p:nvSpPr>
        <p:spPr>
          <a:xfrm>
            <a:off x="2650" y="2059007"/>
            <a:ext cx="146154" cy="269079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05753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86C8DE55-A8C5-4B25-A1AF-A04C64007E29}"/>
              </a:ext>
            </a:extLst>
          </p:cNvPr>
          <p:cNvGrpSpPr/>
          <p:nvPr/>
        </p:nvGrpSpPr>
        <p:grpSpPr>
          <a:xfrm>
            <a:off x="9000067" y="1"/>
            <a:ext cx="3194073" cy="6859589"/>
            <a:chOff x="7645691" y="-117433"/>
            <a:chExt cx="1536111" cy="6975434"/>
          </a:xfrm>
          <a:solidFill>
            <a:schemeClr val="accent1"/>
          </a:solidFill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17434A91-7D36-4C37-99DE-7553D7035E8B}"/>
                </a:ext>
              </a:extLst>
            </p:cNvPr>
            <p:cNvSpPr/>
            <p:nvPr/>
          </p:nvSpPr>
          <p:spPr>
            <a:xfrm>
              <a:off x="7645691" y="-117433"/>
              <a:ext cx="1337447" cy="13366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 dirty="0"/>
            </a:p>
          </p:txBody>
        </p:sp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C3581394-06AC-467F-9B94-65BD0DCAB8B6}"/>
                </a:ext>
              </a:extLst>
            </p:cNvPr>
            <p:cNvSpPr/>
            <p:nvPr/>
          </p:nvSpPr>
          <p:spPr>
            <a:xfrm>
              <a:off x="7645691" y="4919194"/>
              <a:ext cx="1337447" cy="1938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/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B433039F-DE6C-423D-BE7F-78204FD9D264}"/>
                </a:ext>
              </a:extLst>
            </p:cNvPr>
            <p:cNvSpPr/>
            <p:nvPr/>
          </p:nvSpPr>
          <p:spPr>
            <a:xfrm>
              <a:off x="9047912" y="-117433"/>
              <a:ext cx="132391" cy="13366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/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CC97368B-5282-4442-B4FC-B253C75B4D36}"/>
                </a:ext>
              </a:extLst>
            </p:cNvPr>
            <p:cNvSpPr/>
            <p:nvPr/>
          </p:nvSpPr>
          <p:spPr>
            <a:xfrm>
              <a:off x="9047913" y="4919194"/>
              <a:ext cx="133889" cy="1938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 dirty="0"/>
            </a:p>
          </p:txBody>
        </p:sp>
      </p:grp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1AD0D7DF-90FF-4E74-AB4D-1842493462BA}"/>
              </a:ext>
            </a:extLst>
          </p:cNvPr>
          <p:cNvSpPr/>
          <p:nvPr/>
        </p:nvSpPr>
        <p:spPr>
          <a:xfrm>
            <a:off x="12045893" y="1906607"/>
            <a:ext cx="146154" cy="2690793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53B3C07D-3D49-4161-B966-447BABCC81E2}"/>
              </a:ext>
            </a:extLst>
          </p:cNvPr>
          <p:cNvSpPr/>
          <p:nvPr/>
        </p:nvSpPr>
        <p:spPr>
          <a:xfrm>
            <a:off x="2650" y="2059007"/>
            <a:ext cx="146154" cy="2690793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0D4BA4FE-FCAC-4854-93FC-EA08CFDCD3E1}"/>
              </a:ext>
            </a:extLst>
          </p:cNvPr>
          <p:cNvSpPr txBox="1">
            <a:spLocks/>
          </p:cNvSpPr>
          <p:nvPr/>
        </p:nvSpPr>
        <p:spPr>
          <a:xfrm>
            <a:off x="575144" y="756177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Заголовок</a:t>
            </a:r>
          </a:p>
        </p:txBody>
      </p:sp>
      <p:pic>
        <p:nvPicPr>
          <p:cNvPr id="17" name="Google Shape;64;p15">
            <a:extLst>
              <a:ext uri="{FF2B5EF4-FFF2-40B4-BE49-F238E27FC236}">
                <a16:creationId xmlns:a16="http://schemas.microsoft.com/office/drawing/2014/main" id="{9E13071A-FD4D-41E3-B8D4-65849F573909}"/>
              </a:ext>
            </a:extLst>
          </p:cNvPr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71055" y="345511"/>
            <a:ext cx="918813" cy="729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202942D-DB99-45D8-9637-74E073A7E0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  <p:sp>
        <p:nvSpPr>
          <p:cNvPr id="8" name="Рисунок 7">
            <a:extLst>
              <a:ext uri="{FF2B5EF4-FFF2-40B4-BE49-F238E27FC236}">
                <a16:creationId xmlns:a16="http://schemas.microsoft.com/office/drawing/2014/main" id="{9645C2CD-773D-4F95-8B70-620E103702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42826" y="1543246"/>
            <a:ext cx="6610262" cy="3871448"/>
          </a:xfrm>
        </p:spPr>
      </p:sp>
      <p:sp>
        <p:nvSpPr>
          <p:cNvPr id="27" name="Текст 5">
            <a:extLst>
              <a:ext uri="{FF2B5EF4-FFF2-40B4-BE49-F238E27FC236}">
                <a16:creationId xmlns:a16="http://schemas.microsoft.com/office/drawing/2014/main" id="{0C3FE810-8D46-40D3-AAF5-FCF80B67D30D}"/>
              </a:ext>
            </a:extLst>
          </p:cNvPr>
          <p:cNvSpPr txBox="1">
            <a:spLocks/>
          </p:cNvSpPr>
          <p:nvPr/>
        </p:nvSpPr>
        <p:spPr>
          <a:xfrm>
            <a:off x="625944" y="1495640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1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304734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9ADC619E-C1FC-43E6-9DF8-E3C16CC6A036}"/>
              </a:ext>
            </a:extLst>
          </p:cNvPr>
          <p:cNvGrpSpPr/>
          <p:nvPr/>
        </p:nvGrpSpPr>
        <p:grpSpPr>
          <a:xfrm>
            <a:off x="9000067" y="1"/>
            <a:ext cx="3194073" cy="6859589"/>
            <a:chOff x="7645691" y="-117433"/>
            <a:chExt cx="1536111" cy="6975434"/>
          </a:xfrm>
          <a:solidFill>
            <a:schemeClr val="accent1"/>
          </a:solidFill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DCC6C08D-522D-4F8F-9DA1-3E4AE1428CDC}"/>
                </a:ext>
              </a:extLst>
            </p:cNvPr>
            <p:cNvSpPr/>
            <p:nvPr/>
          </p:nvSpPr>
          <p:spPr>
            <a:xfrm>
              <a:off x="7645691" y="-117433"/>
              <a:ext cx="1337447" cy="13366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 dirty="0"/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A104F3AE-57F1-45B4-9597-ECE17C4DE932}"/>
                </a:ext>
              </a:extLst>
            </p:cNvPr>
            <p:cNvSpPr/>
            <p:nvPr/>
          </p:nvSpPr>
          <p:spPr>
            <a:xfrm>
              <a:off x="7645691" y="4919194"/>
              <a:ext cx="1337447" cy="1938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/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EAA1A8E2-BECB-4DE0-BAFE-8118AFE35BA0}"/>
                </a:ext>
              </a:extLst>
            </p:cNvPr>
            <p:cNvSpPr/>
            <p:nvPr/>
          </p:nvSpPr>
          <p:spPr>
            <a:xfrm>
              <a:off x="9047912" y="-117433"/>
              <a:ext cx="132391" cy="13366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/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EA59E21F-75E3-43F1-8388-CBF055E4FEF7}"/>
                </a:ext>
              </a:extLst>
            </p:cNvPr>
            <p:cNvSpPr/>
            <p:nvPr/>
          </p:nvSpPr>
          <p:spPr>
            <a:xfrm>
              <a:off x="9047913" y="4919194"/>
              <a:ext cx="133889" cy="1938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 dirty="0"/>
            </a:p>
          </p:txBody>
        </p:sp>
      </p:grp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E7D765F6-98C4-49E0-A131-031698E97AA1}"/>
              </a:ext>
            </a:extLst>
          </p:cNvPr>
          <p:cNvSpPr/>
          <p:nvPr/>
        </p:nvSpPr>
        <p:spPr>
          <a:xfrm>
            <a:off x="12045893" y="1906607"/>
            <a:ext cx="146154" cy="2690793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D0BA0FE1-A14C-47A7-92C5-5AC4E48D01AE}"/>
              </a:ext>
            </a:extLst>
          </p:cNvPr>
          <p:cNvSpPr/>
          <p:nvPr/>
        </p:nvSpPr>
        <p:spPr>
          <a:xfrm>
            <a:off x="2650" y="2059007"/>
            <a:ext cx="146154" cy="2690793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546BE909-8F2B-4327-B6A1-3871CAB4CEAC}"/>
              </a:ext>
            </a:extLst>
          </p:cNvPr>
          <p:cNvSpPr txBox="1">
            <a:spLocks/>
          </p:cNvSpPr>
          <p:nvPr/>
        </p:nvSpPr>
        <p:spPr>
          <a:xfrm>
            <a:off x="575144" y="756177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Заголовок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202942D-DB99-45D8-9637-74E073A7E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  <p:pic>
        <p:nvPicPr>
          <p:cNvPr id="17" name="Google Shape;64;p15">
            <a:extLst>
              <a:ext uri="{FF2B5EF4-FFF2-40B4-BE49-F238E27FC236}">
                <a16:creationId xmlns:a16="http://schemas.microsoft.com/office/drawing/2014/main" id="{EFD75DFD-CFC0-459B-ACC4-28344FE2E0F8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71055" y="345511"/>
            <a:ext cx="918813" cy="729751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Текст 5">
            <a:extLst>
              <a:ext uri="{FF2B5EF4-FFF2-40B4-BE49-F238E27FC236}">
                <a16:creationId xmlns:a16="http://schemas.microsoft.com/office/drawing/2014/main" id="{8D5BFF63-9A39-4DD3-A86F-A0A8CF4C305B}"/>
              </a:ext>
            </a:extLst>
          </p:cNvPr>
          <p:cNvSpPr txBox="1">
            <a:spLocks/>
          </p:cNvSpPr>
          <p:nvPr/>
        </p:nvSpPr>
        <p:spPr>
          <a:xfrm>
            <a:off x="625475" y="1484851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1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425558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9ADC619E-C1FC-43E6-9DF8-E3C16CC6A036}"/>
              </a:ext>
            </a:extLst>
          </p:cNvPr>
          <p:cNvGrpSpPr/>
          <p:nvPr/>
        </p:nvGrpSpPr>
        <p:grpSpPr>
          <a:xfrm>
            <a:off x="11915757" y="1"/>
            <a:ext cx="278401" cy="6859588"/>
            <a:chOff x="9047912" y="-117433"/>
            <a:chExt cx="133890" cy="6975433"/>
          </a:xfrm>
          <a:solidFill>
            <a:schemeClr val="accent1">
              <a:alpha val="94000"/>
            </a:schemeClr>
          </a:solidFill>
        </p:grpSpPr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EAA1A8E2-BECB-4DE0-BAFE-8118AFE35BA0}"/>
                </a:ext>
              </a:extLst>
            </p:cNvPr>
            <p:cNvSpPr/>
            <p:nvPr/>
          </p:nvSpPr>
          <p:spPr>
            <a:xfrm>
              <a:off x="9047912" y="-117433"/>
              <a:ext cx="132391" cy="13366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/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EA59E21F-75E3-43F1-8388-CBF055E4FEF7}"/>
                </a:ext>
              </a:extLst>
            </p:cNvPr>
            <p:cNvSpPr/>
            <p:nvPr/>
          </p:nvSpPr>
          <p:spPr>
            <a:xfrm>
              <a:off x="9047913" y="4919194"/>
              <a:ext cx="133889" cy="1938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ru-RU" dirty="0"/>
            </a:p>
          </p:txBody>
        </p:sp>
      </p:grpSp>
      <p:sp>
        <p:nvSpPr>
          <p:cNvPr id="8" name="Текст 4">
            <a:extLst>
              <a:ext uri="{FF2B5EF4-FFF2-40B4-BE49-F238E27FC236}">
                <a16:creationId xmlns:a16="http://schemas.microsoft.com/office/drawing/2014/main" id="{546BE909-8F2B-4327-B6A1-3871CAB4CEAC}"/>
              </a:ext>
            </a:extLst>
          </p:cNvPr>
          <p:cNvSpPr txBox="1">
            <a:spLocks/>
          </p:cNvSpPr>
          <p:nvPr/>
        </p:nvSpPr>
        <p:spPr>
          <a:xfrm>
            <a:off x="575144" y="756177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Заголовок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202942D-DB99-45D8-9637-74E073A7E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  <p:sp>
        <p:nvSpPr>
          <p:cNvPr id="27" name="Текст 5">
            <a:extLst>
              <a:ext uri="{FF2B5EF4-FFF2-40B4-BE49-F238E27FC236}">
                <a16:creationId xmlns:a16="http://schemas.microsoft.com/office/drawing/2014/main" id="{8D5BFF63-9A39-4DD3-A86F-A0A8CF4C305B}"/>
              </a:ext>
            </a:extLst>
          </p:cNvPr>
          <p:cNvSpPr txBox="1">
            <a:spLocks/>
          </p:cNvSpPr>
          <p:nvPr/>
        </p:nvSpPr>
        <p:spPr>
          <a:xfrm>
            <a:off x="625475" y="1484851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1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319794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50C7F2C-F9F0-4062-B837-157E337A58BD}"/>
              </a:ext>
            </a:extLst>
          </p:cNvPr>
          <p:cNvSpPr/>
          <p:nvPr/>
        </p:nvSpPr>
        <p:spPr>
          <a:xfrm>
            <a:off x="-1" y="0"/>
            <a:ext cx="12195176" cy="6859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5C5FF9B-8E44-46C7-A22B-F0F696DDF715}"/>
              </a:ext>
            </a:extLst>
          </p:cNvPr>
          <p:cNvSpPr/>
          <p:nvPr/>
        </p:nvSpPr>
        <p:spPr>
          <a:xfrm>
            <a:off x="9752409" y="363"/>
            <a:ext cx="2450042" cy="14369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82002FB-2B12-47DB-A45D-5420F825A591}"/>
              </a:ext>
            </a:extLst>
          </p:cNvPr>
          <p:cNvSpPr/>
          <p:nvPr/>
        </p:nvSpPr>
        <p:spPr>
          <a:xfrm>
            <a:off x="9170094" y="5009217"/>
            <a:ext cx="331765" cy="18503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9D9735C-B3A1-4437-A4AC-A4CD88AFB16B}"/>
              </a:ext>
            </a:extLst>
          </p:cNvPr>
          <p:cNvSpPr/>
          <p:nvPr/>
        </p:nvSpPr>
        <p:spPr>
          <a:xfrm>
            <a:off x="9745133" y="5014762"/>
            <a:ext cx="2450042" cy="18503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2AAE664-EBFA-46FF-8FE1-774D91C35911}"/>
              </a:ext>
            </a:extLst>
          </p:cNvPr>
          <p:cNvSpPr/>
          <p:nvPr/>
        </p:nvSpPr>
        <p:spPr>
          <a:xfrm>
            <a:off x="9170094" y="-8070"/>
            <a:ext cx="331765" cy="14369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6C9490E7-0105-4BE4-BC31-2D62F85CA78E}"/>
              </a:ext>
            </a:extLst>
          </p:cNvPr>
          <p:cNvSpPr/>
          <p:nvPr/>
        </p:nvSpPr>
        <p:spPr>
          <a:xfrm>
            <a:off x="-1" y="2132012"/>
            <a:ext cx="123347" cy="25955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D50FCCC-3D0B-451F-BD5B-26C5AEFD2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D507750-9995-46CB-8E87-7822815E96C6}"/>
              </a:ext>
            </a:extLst>
          </p:cNvPr>
          <p:cNvSpPr txBox="1"/>
          <p:nvPr/>
        </p:nvSpPr>
        <p:spPr>
          <a:xfrm>
            <a:off x="1009302" y="2386431"/>
            <a:ext cx="788069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3600" dirty="0">
                <a:latin typeface="Futura PT Medium" panose="020B0602020204020303"/>
              </a:rPr>
              <a:t>Тема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238B28-243D-449D-B709-E1E8FD4E0A70}"/>
              </a:ext>
            </a:extLst>
          </p:cNvPr>
          <p:cNvSpPr txBox="1"/>
          <p:nvPr/>
        </p:nvSpPr>
        <p:spPr>
          <a:xfrm>
            <a:off x="9812573" y="5237586"/>
            <a:ext cx="21635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Докладчик: </a:t>
            </a:r>
            <a:endParaRPr lang="en-US" sz="2000" dirty="0">
              <a:solidFill>
                <a:schemeClr val="bg1"/>
              </a:solidFill>
              <a:latin typeface="Futura PT Light" panose="020B0402020204020303"/>
            </a:endParaRPr>
          </a:p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ФИ.О. 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bg1"/>
                </a:solidFill>
                <a:latin typeface="Futura PT Light" panose="020B0402020204020303"/>
              </a:rPr>
              <a:t>_</a:t>
            </a: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 курс</a:t>
            </a:r>
          </a:p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группа ИА-</a:t>
            </a:r>
            <a:r>
              <a:rPr lang="en-US" sz="2000" dirty="0">
                <a:solidFill>
                  <a:schemeClr val="bg1"/>
                </a:solidFill>
                <a:latin typeface="Futura PT Light" panose="020B0402020204020303"/>
              </a:rPr>
              <a:t>___</a:t>
            </a:r>
            <a:endParaRPr lang="ru-RU" sz="2000" dirty="0">
              <a:solidFill>
                <a:schemeClr val="bg1"/>
              </a:solidFill>
              <a:latin typeface="Futura PT Light" panose="020B0402020204020303"/>
            </a:endParaRPr>
          </a:p>
        </p:txBody>
      </p:sp>
      <p:pic>
        <p:nvPicPr>
          <p:cNvPr id="11" name="Google Shape;64;p15">
            <a:extLst>
              <a:ext uri="{FF2B5EF4-FFF2-40B4-BE49-F238E27FC236}">
                <a16:creationId xmlns:a16="http://schemas.microsoft.com/office/drawing/2014/main" id="{DBB1387C-EF1B-47FB-BE78-46C625F38A58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71055" y="345511"/>
            <a:ext cx="918813" cy="7297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7133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6C3165A5-4719-40B2-8BB2-D0FC20EA5D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C0D07FE0-F02C-489D-9893-7B5E2D10CCEB}"/>
              </a:ext>
            </a:extLst>
          </p:cNvPr>
          <p:cNvSpPr/>
          <p:nvPr/>
        </p:nvSpPr>
        <p:spPr>
          <a:xfrm>
            <a:off x="9752409" y="363"/>
            <a:ext cx="2450042" cy="14369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86B54C58-E764-43A0-906F-8E9E32BD9AC7}"/>
              </a:ext>
            </a:extLst>
          </p:cNvPr>
          <p:cNvSpPr/>
          <p:nvPr/>
        </p:nvSpPr>
        <p:spPr>
          <a:xfrm>
            <a:off x="9170094" y="5009217"/>
            <a:ext cx="331765" cy="18503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958F06A4-D867-4E22-82B9-F5488C2FA2DE}"/>
              </a:ext>
            </a:extLst>
          </p:cNvPr>
          <p:cNvSpPr/>
          <p:nvPr/>
        </p:nvSpPr>
        <p:spPr>
          <a:xfrm>
            <a:off x="9745133" y="5014762"/>
            <a:ext cx="2450042" cy="18503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A0FDDE0E-58A2-4762-AC8F-19153022D2D4}"/>
              </a:ext>
            </a:extLst>
          </p:cNvPr>
          <p:cNvSpPr/>
          <p:nvPr/>
        </p:nvSpPr>
        <p:spPr>
          <a:xfrm>
            <a:off x="9170094" y="-8070"/>
            <a:ext cx="331765" cy="14369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C97ED7B-D6AE-421A-A862-6B0FB8231597}"/>
              </a:ext>
            </a:extLst>
          </p:cNvPr>
          <p:cNvSpPr/>
          <p:nvPr/>
        </p:nvSpPr>
        <p:spPr>
          <a:xfrm>
            <a:off x="-1" y="2132012"/>
            <a:ext cx="123347" cy="25955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9435555-5C3C-4B29-BD3C-4532EA9E8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pic>
        <p:nvPicPr>
          <p:cNvPr id="21" name="Google Shape;64;p15">
            <a:extLst>
              <a:ext uri="{FF2B5EF4-FFF2-40B4-BE49-F238E27FC236}">
                <a16:creationId xmlns:a16="http://schemas.microsoft.com/office/drawing/2014/main" id="{78E3DB4F-3B00-4624-B1B3-C2A3AD4C24F7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71055" y="345511"/>
            <a:ext cx="918813" cy="72975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Текст 5">
            <a:extLst>
              <a:ext uri="{FF2B5EF4-FFF2-40B4-BE49-F238E27FC236}">
                <a16:creationId xmlns:a16="http://schemas.microsoft.com/office/drawing/2014/main" id="{326D79FF-6190-41F2-B680-575BCED31F7E}"/>
              </a:ext>
            </a:extLst>
          </p:cNvPr>
          <p:cNvSpPr txBox="1">
            <a:spLocks/>
          </p:cNvSpPr>
          <p:nvPr/>
        </p:nvSpPr>
        <p:spPr>
          <a:xfrm>
            <a:off x="625475" y="1484851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1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0977582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6C3165A5-4719-40B2-8BB2-D0FC20EA5D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ECFE74-3050-4AE5-8A6E-824A2F486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C32A678-D458-4A67-82C5-CCC401ABC2E9}"/>
              </a:ext>
            </a:extLst>
          </p:cNvPr>
          <p:cNvSpPr/>
          <p:nvPr/>
        </p:nvSpPr>
        <p:spPr>
          <a:xfrm>
            <a:off x="-1" y="2132012"/>
            <a:ext cx="123347" cy="25955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6760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50C7F2C-F9F0-4062-B837-157E337A58BD}"/>
              </a:ext>
            </a:extLst>
          </p:cNvPr>
          <p:cNvSpPr/>
          <p:nvPr/>
        </p:nvSpPr>
        <p:spPr>
          <a:xfrm>
            <a:off x="-1" y="0"/>
            <a:ext cx="9523141" cy="6859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D50FCCC-3D0B-451F-BD5B-26C5AEFD2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D507750-9995-46CB-8E87-7822815E96C6}"/>
              </a:ext>
            </a:extLst>
          </p:cNvPr>
          <p:cNvSpPr txBox="1"/>
          <p:nvPr/>
        </p:nvSpPr>
        <p:spPr>
          <a:xfrm>
            <a:off x="1009302" y="2386431"/>
            <a:ext cx="7880698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3600" dirty="0">
                <a:latin typeface="Futura PT Medium" panose="020B0602020204020303"/>
              </a:rPr>
              <a:t>Разработка программно-аппаратного </a:t>
            </a:r>
          </a:p>
          <a:p>
            <a:pPr>
              <a:lnSpc>
                <a:spcPct val="90000"/>
              </a:lnSpc>
            </a:pPr>
            <a:r>
              <a:rPr lang="ru-RU" sz="3600" dirty="0">
                <a:latin typeface="Futura PT Medium" panose="020B0602020204020303"/>
              </a:rPr>
              <a:t>комплекса для сбора и анализа данных с реальных сетей мобильной связи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238B28-243D-449D-B709-E1E8FD4E0A70}"/>
              </a:ext>
            </a:extLst>
          </p:cNvPr>
          <p:cNvSpPr txBox="1"/>
          <p:nvPr/>
        </p:nvSpPr>
        <p:spPr>
          <a:xfrm>
            <a:off x="9812573" y="5237586"/>
            <a:ext cx="21635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Докладчик: </a:t>
            </a:r>
            <a:r>
              <a:rPr lang="ru-RU" sz="2000" dirty="0" err="1">
                <a:solidFill>
                  <a:schemeClr val="bg1"/>
                </a:solidFill>
                <a:latin typeface="Futura PT Light" panose="020B0402020204020303"/>
              </a:rPr>
              <a:t>Багрей</a:t>
            </a: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 А.О. </a:t>
            </a:r>
          </a:p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3 курс</a:t>
            </a:r>
          </a:p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группа ИА-232</a:t>
            </a:r>
          </a:p>
        </p:txBody>
      </p:sp>
    </p:spTree>
    <p:extLst>
      <p:ext uri="{BB962C8B-B14F-4D97-AF65-F5344CB8AC3E}">
        <p14:creationId xmlns:p14="http://schemas.microsoft.com/office/powerpoint/2010/main" val="697600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>
            <a:extLst>
              <a:ext uri="{FF2B5EF4-FFF2-40B4-BE49-F238E27FC236}">
                <a16:creationId xmlns:a16="http://schemas.microsoft.com/office/drawing/2014/main" id="{DD260115-2D13-44A7-BE69-7C1BEFB059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C0882E8-8A9F-4869-B2B3-40D70556CB1A}"/>
              </a:ext>
            </a:extLst>
          </p:cNvPr>
          <p:cNvSpPr/>
          <p:nvPr/>
        </p:nvSpPr>
        <p:spPr>
          <a:xfrm>
            <a:off x="9752409" y="363"/>
            <a:ext cx="2450042" cy="1436913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47D4D66-BC2E-4943-822D-DE87D86B2DC0}"/>
              </a:ext>
            </a:extLst>
          </p:cNvPr>
          <p:cNvSpPr/>
          <p:nvPr/>
        </p:nvSpPr>
        <p:spPr>
          <a:xfrm>
            <a:off x="9170094" y="5009217"/>
            <a:ext cx="331765" cy="1850371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B5BB4657-4619-432E-AAEA-A0D85C116EBB}"/>
              </a:ext>
            </a:extLst>
          </p:cNvPr>
          <p:cNvSpPr/>
          <p:nvPr/>
        </p:nvSpPr>
        <p:spPr>
          <a:xfrm>
            <a:off x="9745133" y="5014762"/>
            <a:ext cx="2450042" cy="1850371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C7DE9900-6AC1-40D0-A31E-4DD953D3AD70}"/>
              </a:ext>
            </a:extLst>
          </p:cNvPr>
          <p:cNvSpPr/>
          <p:nvPr/>
        </p:nvSpPr>
        <p:spPr>
          <a:xfrm>
            <a:off x="9170094" y="-8070"/>
            <a:ext cx="331765" cy="1436912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1563748F-7D47-4F22-9028-C66C5B355C11}"/>
              </a:ext>
            </a:extLst>
          </p:cNvPr>
          <p:cNvSpPr/>
          <p:nvPr/>
        </p:nvSpPr>
        <p:spPr>
          <a:xfrm>
            <a:off x="-1" y="2132012"/>
            <a:ext cx="123347" cy="2595563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4A9DD986-3DDD-46B9-B7F8-F9F27B98FE6B}"/>
              </a:ext>
            </a:extLst>
          </p:cNvPr>
          <p:cNvSpPr txBox="1">
            <a:spLocks/>
          </p:cNvSpPr>
          <p:nvPr/>
        </p:nvSpPr>
        <p:spPr>
          <a:xfrm>
            <a:off x="625475" y="1484851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</a:rPr>
              <a:t>1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BC2A5F85-2A7E-440C-A31C-F8E8D82D3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3283" y="444374"/>
            <a:ext cx="625518" cy="63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652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50C7F2C-F9F0-4062-B837-157E337A58BD}"/>
              </a:ext>
            </a:extLst>
          </p:cNvPr>
          <p:cNvSpPr/>
          <p:nvPr/>
        </p:nvSpPr>
        <p:spPr>
          <a:xfrm>
            <a:off x="-1" y="0"/>
            <a:ext cx="12195176" cy="6859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E0877F-1423-4EE3-B4DF-4355DDA0F197}"/>
              </a:ext>
            </a:extLst>
          </p:cNvPr>
          <p:cNvSpPr/>
          <p:nvPr/>
        </p:nvSpPr>
        <p:spPr>
          <a:xfrm>
            <a:off x="10010899" y="1"/>
            <a:ext cx="2181101" cy="12151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E17C135-68DD-49DC-9814-12957FB8FFFB}"/>
              </a:ext>
            </a:extLst>
          </p:cNvPr>
          <p:cNvSpPr/>
          <p:nvPr/>
        </p:nvSpPr>
        <p:spPr>
          <a:xfrm>
            <a:off x="9286503" y="5130140"/>
            <a:ext cx="2880987" cy="17294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D507750-9995-46CB-8E87-7822815E96C6}"/>
              </a:ext>
            </a:extLst>
          </p:cNvPr>
          <p:cNvSpPr txBox="1"/>
          <p:nvPr/>
        </p:nvSpPr>
        <p:spPr>
          <a:xfrm>
            <a:off x="1009302" y="2386431"/>
            <a:ext cx="788069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3600" dirty="0">
                <a:latin typeface="Futura PT Medium" panose="020B0602020204020303"/>
              </a:rPr>
              <a:t>Тема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238B28-243D-449D-B709-E1E8FD4E0A70}"/>
              </a:ext>
            </a:extLst>
          </p:cNvPr>
          <p:cNvSpPr txBox="1"/>
          <p:nvPr/>
        </p:nvSpPr>
        <p:spPr>
          <a:xfrm>
            <a:off x="9812573" y="5237586"/>
            <a:ext cx="21635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Докладчик: </a:t>
            </a:r>
            <a:endParaRPr lang="en-US" sz="2000" dirty="0">
              <a:solidFill>
                <a:schemeClr val="bg1"/>
              </a:solidFill>
              <a:latin typeface="Futura PT Light" panose="020B0402020204020303"/>
            </a:endParaRPr>
          </a:p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ФИ.О. 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bg1"/>
                </a:solidFill>
                <a:latin typeface="Futura PT Light" panose="020B0402020204020303"/>
              </a:rPr>
              <a:t>_</a:t>
            </a: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 курс</a:t>
            </a:r>
          </a:p>
          <a:p>
            <a:pPr>
              <a:lnSpc>
                <a:spcPct val="90000"/>
              </a:lnSpc>
            </a:pPr>
            <a:r>
              <a:rPr lang="ru-RU" sz="2000" dirty="0">
                <a:solidFill>
                  <a:schemeClr val="bg1"/>
                </a:solidFill>
                <a:latin typeface="Futura PT Light" panose="020B0402020204020303"/>
              </a:rPr>
              <a:t>группа ИА-</a:t>
            </a:r>
            <a:r>
              <a:rPr lang="en-US" sz="2000" dirty="0">
                <a:solidFill>
                  <a:schemeClr val="bg1"/>
                </a:solidFill>
                <a:latin typeface="Futura PT Light" panose="020B0402020204020303"/>
              </a:rPr>
              <a:t>___</a:t>
            </a:r>
            <a:endParaRPr lang="ru-RU" sz="2000" dirty="0">
              <a:solidFill>
                <a:schemeClr val="bg1"/>
              </a:solidFill>
              <a:latin typeface="Futura PT Light" panose="020B0402020204020303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4CC0C37-A3EB-4D73-868C-39A8A2731BE9}"/>
              </a:ext>
            </a:extLst>
          </p:cNvPr>
          <p:cNvSpPr/>
          <p:nvPr/>
        </p:nvSpPr>
        <p:spPr>
          <a:xfrm>
            <a:off x="9286503" y="1"/>
            <a:ext cx="540119" cy="12151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D50FCCC-3D0B-451F-BD5B-26C5AEFD2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pic>
        <p:nvPicPr>
          <p:cNvPr id="17" name="Google Shape;64;p15">
            <a:extLst>
              <a:ext uri="{FF2B5EF4-FFF2-40B4-BE49-F238E27FC236}">
                <a16:creationId xmlns:a16="http://schemas.microsoft.com/office/drawing/2014/main" id="{05BC5F61-636C-4B30-812A-B25F0E6AC4C3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71055" y="345511"/>
            <a:ext cx="918813" cy="7297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6D1F5BAB-2F1E-45BC-AAE1-9044402D4154}"/>
              </a:ext>
            </a:extLst>
          </p:cNvPr>
          <p:cNvSpPr/>
          <p:nvPr/>
        </p:nvSpPr>
        <p:spPr>
          <a:xfrm>
            <a:off x="4678837" y="6305797"/>
            <a:ext cx="541628" cy="55379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369856E7-2A6F-4F29-8C7D-A82A124CC045}"/>
              </a:ext>
            </a:extLst>
          </p:cNvPr>
          <p:cNvSpPr/>
          <p:nvPr/>
        </p:nvSpPr>
        <p:spPr>
          <a:xfrm>
            <a:off x="-1" y="6305797"/>
            <a:ext cx="4495801" cy="55834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75927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6C3165A5-4719-40B2-8BB2-D0FC20EA5D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B34534D-9E9F-4911-8CAE-4ACE35E4E6BA}"/>
              </a:ext>
            </a:extLst>
          </p:cNvPr>
          <p:cNvSpPr/>
          <p:nvPr/>
        </p:nvSpPr>
        <p:spPr>
          <a:xfrm>
            <a:off x="10010899" y="1"/>
            <a:ext cx="2181101" cy="12151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B70129A-13E6-4AAF-95C1-5F2CA6B15131}"/>
              </a:ext>
            </a:extLst>
          </p:cNvPr>
          <p:cNvSpPr/>
          <p:nvPr/>
        </p:nvSpPr>
        <p:spPr>
          <a:xfrm>
            <a:off x="9286503" y="1"/>
            <a:ext cx="540119" cy="12151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AE0A3E1-6622-45D9-9050-0675B2044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pic>
        <p:nvPicPr>
          <p:cNvPr id="13" name="Google Shape;64;p15">
            <a:extLst>
              <a:ext uri="{FF2B5EF4-FFF2-40B4-BE49-F238E27FC236}">
                <a16:creationId xmlns:a16="http://schemas.microsoft.com/office/drawing/2014/main" id="{066C0B9A-FE29-4839-A4E5-96F72B2F3B38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71055" y="345511"/>
            <a:ext cx="918813" cy="72975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E9A42CAD-5B6D-47CC-AEDC-ACF2800CF443}"/>
              </a:ext>
            </a:extLst>
          </p:cNvPr>
          <p:cNvSpPr/>
          <p:nvPr/>
        </p:nvSpPr>
        <p:spPr>
          <a:xfrm>
            <a:off x="9286503" y="5130140"/>
            <a:ext cx="2880987" cy="17294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5" name="Текст 5">
            <a:extLst>
              <a:ext uri="{FF2B5EF4-FFF2-40B4-BE49-F238E27FC236}">
                <a16:creationId xmlns:a16="http://schemas.microsoft.com/office/drawing/2014/main" id="{913814D2-D9DF-46EC-ADA1-C3A510643377}"/>
              </a:ext>
            </a:extLst>
          </p:cNvPr>
          <p:cNvSpPr txBox="1">
            <a:spLocks/>
          </p:cNvSpPr>
          <p:nvPr/>
        </p:nvSpPr>
        <p:spPr>
          <a:xfrm>
            <a:off x="625475" y="1484851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1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B0919DC1-D5F7-4969-B78F-663F09ED7302}"/>
              </a:ext>
            </a:extLst>
          </p:cNvPr>
          <p:cNvSpPr/>
          <p:nvPr/>
        </p:nvSpPr>
        <p:spPr>
          <a:xfrm>
            <a:off x="4678837" y="6305797"/>
            <a:ext cx="541628" cy="55379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AFE924F-2E78-40E3-8BEB-B62CBCF7E403}"/>
              </a:ext>
            </a:extLst>
          </p:cNvPr>
          <p:cNvSpPr/>
          <p:nvPr/>
        </p:nvSpPr>
        <p:spPr>
          <a:xfrm>
            <a:off x="-1" y="6305797"/>
            <a:ext cx="4495801" cy="55834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4282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6C3165A5-4719-40B2-8BB2-D0FC20EA5D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B34534D-9E9F-4911-8CAE-4ACE35E4E6BA}"/>
              </a:ext>
            </a:extLst>
          </p:cNvPr>
          <p:cNvSpPr/>
          <p:nvPr/>
        </p:nvSpPr>
        <p:spPr>
          <a:xfrm>
            <a:off x="10010899" y="1"/>
            <a:ext cx="2181101" cy="12151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B70129A-13E6-4AAF-95C1-5F2CA6B15131}"/>
              </a:ext>
            </a:extLst>
          </p:cNvPr>
          <p:cNvSpPr/>
          <p:nvPr/>
        </p:nvSpPr>
        <p:spPr>
          <a:xfrm>
            <a:off x="9286503" y="1"/>
            <a:ext cx="540119" cy="12151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AE0A3E1-6622-45D9-9050-0675B2044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pic>
        <p:nvPicPr>
          <p:cNvPr id="13" name="Google Shape;64;p15">
            <a:extLst>
              <a:ext uri="{FF2B5EF4-FFF2-40B4-BE49-F238E27FC236}">
                <a16:creationId xmlns:a16="http://schemas.microsoft.com/office/drawing/2014/main" id="{066C0B9A-FE29-4839-A4E5-96F72B2F3B38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71055" y="345511"/>
            <a:ext cx="918813" cy="72975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E9A42CAD-5B6D-47CC-AEDC-ACF2800CF443}"/>
              </a:ext>
            </a:extLst>
          </p:cNvPr>
          <p:cNvSpPr/>
          <p:nvPr/>
        </p:nvSpPr>
        <p:spPr>
          <a:xfrm>
            <a:off x="9286503" y="5130140"/>
            <a:ext cx="2880987" cy="17294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5" name="Текст 5">
            <a:extLst>
              <a:ext uri="{FF2B5EF4-FFF2-40B4-BE49-F238E27FC236}">
                <a16:creationId xmlns:a16="http://schemas.microsoft.com/office/drawing/2014/main" id="{913814D2-D9DF-46EC-ADA1-C3A510643377}"/>
              </a:ext>
            </a:extLst>
          </p:cNvPr>
          <p:cNvSpPr txBox="1">
            <a:spLocks/>
          </p:cNvSpPr>
          <p:nvPr/>
        </p:nvSpPr>
        <p:spPr>
          <a:xfrm>
            <a:off x="625475" y="1484851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1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8022252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6C3165A5-4719-40B2-8BB2-D0FC20EA5D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B34534D-9E9F-4911-8CAE-4ACE35E4E6BA}"/>
              </a:ext>
            </a:extLst>
          </p:cNvPr>
          <p:cNvSpPr/>
          <p:nvPr/>
        </p:nvSpPr>
        <p:spPr>
          <a:xfrm>
            <a:off x="10010899" y="1"/>
            <a:ext cx="2181101" cy="12151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B70129A-13E6-4AAF-95C1-5F2CA6B15131}"/>
              </a:ext>
            </a:extLst>
          </p:cNvPr>
          <p:cNvSpPr/>
          <p:nvPr/>
        </p:nvSpPr>
        <p:spPr>
          <a:xfrm>
            <a:off x="9286503" y="1"/>
            <a:ext cx="540119" cy="12151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AE0A3E1-6622-45D9-9050-0675B2044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pic>
        <p:nvPicPr>
          <p:cNvPr id="13" name="Google Shape;64;p15">
            <a:extLst>
              <a:ext uri="{FF2B5EF4-FFF2-40B4-BE49-F238E27FC236}">
                <a16:creationId xmlns:a16="http://schemas.microsoft.com/office/drawing/2014/main" id="{066C0B9A-FE29-4839-A4E5-96F72B2F3B38}"/>
              </a:ext>
            </a:extLst>
          </p:cNvPr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71055" y="345511"/>
            <a:ext cx="918813" cy="72975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Текст 5">
            <a:extLst>
              <a:ext uri="{FF2B5EF4-FFF2-40B4-BE49-F238E27FC236}">
                <a16:creationId xmlns:a16="http://schemas.microsoft.com/office/drawing/2014/main" id="{913814D2-D9DF-46EC-ADA1-C3A510643377}"/>
              </a:ext>
            </a:extLst>
          </p:cNvPr>
          <p:cNvSpPr txBox="1">
            <a:spLocks/>
          </p:cNvSpPr>
          <p:nvPr/>
        </p:nvSpPr>
        <p:spPr>
          <a:xfrm>
            <a:off x="625475" y="1484851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1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D0C5403-23B9-4818-A789-1A9ACB282F94}"/>
              </a:ext>
            </a:extLst>
          </p:cNvPr>
          <p:cNvSpPr/>
          <p:nvPr/>
        </p:nvSpPr>
        <p:spPr>
          <a:xfrm>
            <a:off x="4678837" y="6305797"/>
            <a:ext cx="541628" cy="55379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507382D-DA4B-428A-A08C-6DEEDD21A7D5}"/>
              </a:ext>
            </a:extLst>
          </p:cNvPr>
          <p:cNvSpPr/>
          <p:nvPr/>
        </p:nvSpPr>
        <p:spPr>
          <a:xfrm>
            <a:off x="-1" y="6305797"/>
            <a:ext cx="4495801" cy="55834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19097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6C3165A5-4719-40B2-8BB2-D0FC20EA5D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CB0E7D4-C3FF-42FC-A33F-8CD034451AE6}"/>
              </a:ext>
            </a:extLst>
          </p:cNvPr>
          <p:cNvSpPr/>
          <p:nvPr/>
        </p:nvSpPr>
        <p:spPr>
          <a:xfrm>
            <a:off x="4678837" y="6305797"/>
            <a:ext cx="541628" cy="55379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A7F3334-FB0C-40D9-8DC3-98079E410E29}"/>
              </a:ext>
            </a:extLst>
          </p:cNvPr>
          <p:cNvSpPr/>
          <p:nvPr/>
        </p:nvSpPr>
        <p:spPr>
          <a:xfrm>
            <a:off x="-1" y="6305797"/>
            <a:ext cx="4495801" cy="55834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5" name="Текст 5">
            <a:extLst>
              <a:ext uri="{FF2B5EF4-FFF2-40B4-BE49-F238E27FC236}">
                <a16:creationId xmlns:a16="http://schemas.microsoft.com/office/drawing/2014/main" id="{913814D2-D9DF-46EC-ADA1-C3A510643377}"/>
              </a:ext>
            </a:extLst>
          </p:cNvPr>
          <p:cNvSpPr txBox="1">
            <a:spLocks/>
          </p:cNvSpPr>
          <p:nvPr/>
        </p:nvSpPr>
        <p:spPr>
          <a:xfrm>
            <a:off x="625475" y="1484851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1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2ECCC6B-0723-448B-A9D8-06A7148A6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362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9113E7A-026A-4194-9870-4FE7FC39D01D}"/>
              </a:ext>
            </a:extLst>
          </p:cNvPr>
          <p:cNvSpPr/>
          <p:nvPr/>
        </p:nvSpPr>
        <p:spPr>
          <a:xfrm>
            <a:off x="9286503" y="5130140"/>
            <a:ext cx="2880987" cy="1729447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AB2FCAF1-BFB7-419F-BA92-A0912A044E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59E9289-1746-47E0-A96B-580FB6E301E3}"/>
              </a:ext>
            </a:extLst>
          </p:cNvPr>
          <p:cNvSpPr/>
          <p:nvPr/>
        </p:nvSpPr>
        <p:spPr>
          <a:xfrm>
            <a:off x="10010899" y="1"/>
            <a:ext cx="2181101" cy="1215108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C5E83FB-E9FA-4CDC-88AF-418A316BA7E7}"/>
              </a:ext>
            </a:extLst>
          </p:cNvPr>
          <p:cNvSpPr/>
          <p:nvPr/>
        </p:nvSpPr>
        <p:spPr>
          <a:xfrm>
            <a:off x="9286503" y="1"/>
            <a:ext cx="540119" cy="1215108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5DD7BC26-0545-4E5B-AFC8-8EFFBE4B081D}"/>
              </a:ext>
            </a:extLst>
          </p:cNvPr>
          <p:cNvSpPr/>
          <p:nvPr/>
        </p:nvSpPr>
        <p:spPr>
          <a:xfrm>
            <a:off x="4678837" y="6305797"/>
            <a:ext cx="541628" cy="553791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CA07C97F-F738-4931-B26A-D0EA5DC5BD98}"/>
              </a:ext>
            </a:extLst>
          </p:cNvPr>
          <p:cNvSpPr/>
          <p:nvPr/>
        </p:nvSpPr>
        <p:spPr>
          <a:xfrm>
            <a:off x="-1" y="6305797"/>
            <a:ext cx="4495801" cy="558343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A460D93-AA86-4BE0-882E-8F8096D73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3283" y="444374"/>
            <a:ext cx="625518" cy="633337"/>
          </a:xfrm>
          <a:prstGeom prst="rect">
            <a:avLst/>
          </a:prstGeom>
        </p:spPr>
      </p:pic>
      <p:sp>
        <p:nvSpPr>
          <p:cNvPr id="17" name="Текст 5">
            <a:extLst>
              <a:ext uri="{FF2B5EF4-FFF2-40B4-BE49-F238E27FC236}">
                <a16:creationId xmlns:a16="http://schemas.microsoft.com/office/drawing/2014/main" id="{2390A2EC-44BA-49FF-9B14-DE0A88C19F79}"/>
              </a:ext>
            </a:extLst>
          </p:cNvPr>
          <p:cNvSpPr txBox="1">
            <a:spLocks/>
          </p:cNvSpPr>
          <p:nvPr/>
        </p:nvSpPr>
        <p:spPr>
          <a:xfrm>
            <a:off x="625475" y="1484851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</a:rPr>
              <a:t>1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493056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4;p15">
            <a:extLst>
              <a:ext uri="{FF2B5EF4-FFF2-40B4-BE49-F238E27FC236}">
                <a16:creationId xmlns:a16="http://schemas.microsoft.com/office/drawing/2014/main" id="{7E3FACEF-3F4A-40D7-9E9B-810DC2E819A9}"/>
              </a:ext>
            </a:extLst>
          </p:cNvPr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05626" y="1498525"/>
            <a:ext cx="3596327" cy="2856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D932DE-B0C1-43B3-A5CC-D18ED2781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925" y="1879062"/>
            <a:ext cx="2359645" cy="238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267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50C7F2C-F9F0-4062-B837-157E337A58BD}"/>
              </a:ext>
            </a:extLst>
          </p:cNvPr>
          <p:cNvSpPr/>
          <p:nvPr/>
        </p:nvSpPr>
        <p:spPr>
          <a:xfrm>
            <a:off x="-1" y="0"/>
            <a:ext cx="9523141" cy="6859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/>
              <a:t>Архитектура приложения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D50FCCC-3D0B-451F-BD5B-26C5AEFD2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sp>
        <p:nvSpPr>
          <p:cNvPr id="7" name="Текст 4">
            <a:extLst>
              <a:ext uri="{FF2B5EF4-FFF2-40B4-BE49-F238E27FC236}">
                <a16:creationId xmlns:a16="http://schemas.microsoft.com/office/drawing/2014/main" id="{704FE6A3-92C3-40D3-AB45-801327BF72A1}"/>
              </a:ext>
            </a:extLst>
          </p:cNvPr>
          <p:cNvSpPr txBox="1">
            <a:spLocks/>
          </p:cNvSpPr>
          <p:nvPr/>
        </p:nvSpPr>
        <p:spPr>
          <a:xfrm>
            <a:off x="532815" y="747713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Функции приложения</a:t>
            </a:r>
          </a:p>
        </p:txBody>
      </p:sp>
      <p:sp>
        <p:nvSpPr>
          <p:cNvPr id="23" name="Текст 5">
            <a:extLst>
              <a:ext uri="{FF2B5EF4-FFF2-40B4-BE49-F238E27FC236}">
                <a16:creationId xmlns:a16="http://schemas.microsoft.com/office/drawing/2014/main" id="{BCFED190-884C-4449-AAA7-32A0D7F3EBD2}"/>
              </a:ext>
            </a:extLst>
          </p:cNvPr>
          <p:cNvSpPr txBox="1">
            <a:spLocks/>
          </p:cNvSpPr>
          <p:nvPr/>
        </p:nvSpPr>
        <p:spPr>
          <a:xfrm>
            <a:off x="625475" y="1484851"/>
            <a:ext cx="8099076" cy="377207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Сбор данных о сети и местоположении пользователей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Мониторинг качества покрытия связи 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Визуализация получаемых от пользователей данных на карте и в виде графиков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Сбор и отображение трафика посещаемых приложений на устройстве 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684209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50C7F2C-F9F0-4062-B837-157E337A58BD}"/>
              </a:ext>
            </a:extLst>
          </p:cNvPr>
          <p:cNvSpPr/>
          <p:nvPr/>
        </p:nvSpPr>
        <p:spPr>
          <a:xfrm>
            <a:off x="-1" y="0"/>
            <a:ext cx="9523141" cy="6859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/>
              <a:t>Архитектура приложения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D50FCCC-3D0B-451F-BD5B-26C5AEFD2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sp>
        <p:nvSpPr>
          <p:cNvPr id="7" name="Текст 4">
            <a:extLst>
              <a:ext uri="{FF2B5EF4-FFF2-40B4-BE49-F238E27FC236}">
                <a16:creationId xmlns:a16="http://schemas.microsoft.com/office/drawing/2014/main" id="{704FE6A3-92C3-40D3-AB45-801327BF72A1}"/>
              </a:ext>
            </a:extLst>
          </p:cNvPr>
          <p:cNvSpPr txBox="1">
            <a:spLocks/>
          </p:cNvSpPr>
          <p:nvPr/>
        </p:nvSpPr>
        <p:spPr>
          <a:xfrm>
            <a:off x="532815" y="747713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Архитектура приложения</a:t>
            </a:r>
          </a:p>
        </p:txBody>
      </p:sp>
      <p:sp>
        <p:nvSpPr>
          <p:cNvPr id="23" name="Текст 5">
            <a:extLst>
              <a:ext uri="{FF2B5EF4-FFF2-40B4-BE49-F238E27FC236}">
                <a16:creationId xmlns:a16="http://schemas.microsoft.com/office/drawing/2014/main" id="{BCFED190-884C-4449-AAA7-32A0D7F3EBD2}"/>
              </a:ext>
            </a:extLst>
          </p:cNvPr>
          <p:cNvSpPr txBox="1">
            <a:spLocks/>
          </p:cNvSpPr>
          <p:nvPr/>
        </p:nvSpPr>
        <p:spPr>
          <a:xfrm>
            <a:off x="625474" y="1460054"/>
            <a:ext cx="5146675" cy="393948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2400" dirty="0"/>
          </a:p>
        </p:txBody>
      </p:sp>
      <p:sp>
        <p:nvSpPr>
          <p:cNvPr id="8" name="Текст 5">
            <a:extLst>
              <a:ext uri="{FF2B5EF4-FFF2-40B4-BE49-F238E27FC236}">
                <a16:creationId xmlns:a16="http://schemas.microsoft.com/office/drawing/2014/main" id="{E75022A3-B4EE-4AEF-B10F-EFBC1106F2D3}"/>
              </a:ext>
            </a:extLst>
          </p:cNvPr>
          <p:cNvSpPr txBox="1">
            <a:spLocks/>
          </p:cNvSpPr>
          <p:nvPr/>
        </p:nvSpPr>
        <p:spPr>
          <a:xfrm>
            <a:off x="625474" y="1334215"/>
            <a:ext cx="8897665" cy="5525373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Мониторинг сети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 err="1"/>
              <a:t>MainActivityState</a:t>
            </a:r>
            <a:r>
              <a:rPr lang="ru-RU" sz="2000" dirty="0"/>
              <a:t>: хранение параметров устройства.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 err="1"/>
              <a:t>DataManager</a:t>
            </a:r>
            <a:r>
              <a:rPr lang="ru-RU" sz="2000" dirty="0"/>
              <a:t>: сбор данных о сети.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Анализ трафика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 err="1"/>
              <a:t>TrafficManager</a:t>
            </a:r>
            <a:r>
              <a:rPr lang="ru-RU" sz="2000" dirty="0"/>
              <a:t>: мониторинг использования данных устройством и приложениями, построение статистики.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Визуализация данных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 err="1"/>
              <a:t>MapScreen</a:t>
            </a:r>
            <a:r>
              <a:rPr lang="ru-RU" sz="2000" dirty="0"/>
              <a:t> для отображение карты </a:t>
            </a:r>
            <a:r>
              <a:rPr lang="ru-RU" sz="2000" dirty="0" err="1"/>
              <a:t>DataScreen</a:t>
            </a:r>
            <a:r>
              <a:rPr lang="ru-RU" sz="2000" dirty="0"/>
              <a:t> для графиков показателей сети для оценки уровня связи.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Основные экраны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 err="1"/>
              <a:t>MainActivity.kt</a:t>
            </a:r>
            <a:r>
              <a:rPr lang="ru-RU" sz="2000" dirty="0"/>
              <a:t>: управление приложением.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 err="1"/>
              <a:t>DataScreen.kt</a:t>
            </a:r>
            <a:r>
              <a:rPr lang="ru-RU" sz="2000" dirty="0"/>
              <a:t>: собранные данные о сети.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 err="1"/>
              <a:t>LoginScreen.kt</a:t>
            </a:r>
            <a:r>
              <a:rPr lang="ru-RU" sz="2000" dirty="0"/>
              <a:t>: аутентификация пользователя.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 err="1"/>
              <a:t>TrafficScreen.kt</a:t>
            </a:r>
            <a:r>
              <a:rPr lang="ru-RU" sz="2000" dirty="0"/>
              <a:t>: мониторинг трафика.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 err="1"/>
              <a:t>NavigationScreen</a:t>
            </a:r>
            <a:r>
              <a:rPr lang="ru-RU" sz="2000" dirty="0"/>
              <a:t>: меню для перемещения между страницами.</a:t>
            </a:r>
          </a:p>
        </p:txBody>
      </p:sp>
    </p:spTree>
    <p:extLst>
      <p:ext uri="{BB962C8B-B14F-4D97-AF65-F5344CB8AC3E}">
        <p14:creationId xmlns:p14="http://schemas.microsoft.com/office/powerpoint/2010/main" val="498526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50C7F2C-F9F0-4062-B837-157E337A58BD}"/>
              </a:ext>
            </a:extLst>
          </p:cNvPr>
          <p:cNvSpPr/>
          <p:nvPr/>
        </p:nvSpPr>
        <p:spPr>
          <a:xfrm>
            <a:off x="-1" y="0"/>
            <a:ext cx="9523141" cy="6859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/>
              <a:t>Архитектура приложения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704FE6A3-92C3-40D3-AB45-801327BF72A1}"/>
              </a:ext>
            </a:extLst>
          </p:cNvPr>
          <p:cNvSpPr txBox="1">
            <a:spLocks/>
          </p:cNvSpPr>
          <p:nvPr/>
        </p:nvSpPr>
        <p:spPr>
          <a:xfrm>
            <a:off x="532815" y="747713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Работа с данным 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5B7B69D-4B0C-4E63-B81E-B375916BA63B}"/>
              </a:ext>
            </a:extLst>
          </p:cNvPr>
          <p:cNvSpPr txBox="1">
            <a:spLocks/>
          </p:cNvSpPr>
          <p:nvPr/>
        </p:nvSpPr>
        <p:spPr>
          <a:xfrm>
            <a:off x="625475" y="1330846"/>
            <a:ext cx="7305742" cy="4781029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Сбор данных о состоянии устройства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err="1"/>
              <a:t>ForegroundService</a:t>
            </a:r>
            <a:r>
              <a:rPr lang="en-US" sz="2000" dirty="0"/>
              <a:t> </a:t>
            </a:r>
            <a:r>
              <a:rPr lang="ru-RU" sz="2000" dirty="0"/>
              <a:t>инициирует сбор данных, вызывая </a:t>
            </a:r>
            <a:r>
              <a:rPr lang="en-US" sz="2000" dirty="0" err="1"/>
              <a:t>DataManager.getLocation</a:t>
            </a:r>
            <a:r>
              <a:rPr lang="en-US" sz="2000" dirty="0"/>
              <a:t>() </a:t>
            </a:r>
            <a:r>
              <a:rPr lang="ru-RU" sz="2000" dirty="0"/>
              <a:t>и </a:t>
            </a:r>
            <a:r>
              <a:rPr lang="en-US" sz="2000" dirty="0" err="1"/>
              <a:t>DataManager.getSignalStrength</a:t>
            </a:r>
            <a:r>
              <a:rPr lang="en-US" sz="2000" dirty="0"/>
              <a:t>() </a:t>
            </a:r>
            <a:r>
              <a:rPr lang="ru-RU" sz="2000" dirty="0"/>
              <a:t>для обновления данных в </a:t>
            </a:r>
            <a:r>
              <a:rPr lang="en-US" sz="2000" dirty="0" err="1"/>
              <a:t>MainActivityState</a:t>
            </a:r>
            <a:r>
              <a:rPr lang="en-US" sz="2000" dirty="0"/>
              <a:t>.</a:t>
            </a:r>
            <a:endParaRPr lang="ru-RU" sz="2000" dirty="0"/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Формирование </a:t>
            </a:r>
            <a:r>
              <a:rPr lang="en-US" sz="2000" dirty="0"/>
              <a:t>JSON </a:t>
            </a:r>
            <a:r>
              <a:rPr lang="ru-RU" sz="2000" dirty="0"/>
              <a:t>в </a:t>
            </a:r>
            <a:r>
              <a:rPr lang="en-US" sz="2000" dirty="0" err="1"/>
              <a:t>DataManager.generateJSON</a:t>
            </a:r>
            <a:r>
              <a:rPr lang="en-US" sz="2000" dirty="0"/>
              <a:t>(state)</a:t>
            </a:r>
            <a:endParaRPr lang="ru-RU" sz="2000" dirty="0"/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 err="1"/>
              <a:t>Полученые</a:t>
            </a:r>
            <a:r>
              <a:rPr lang="ru-RU" sz="2000" dirty="0"/>
              <a:t> данные используются для создания </a:t>
            </a:r>
            <a:r>
              <a:rPr lang="en-US" sz="2000" dirty="0"/>
              <a:t>JSON-</a:t>
            </a:r>
            <a:r>
              <a:rPr lang="ru-RU" sz="2000" dirty="0"/>
              <a:t>объекта, включающего: местоположение (широта, долгота, высота) и сетевые параметры (</a:t>
            </a:r>
            <a:r>
              <a:rPr lang="en-US" sz="2000" dirty="0"/>
              <a:t>RSRP, RSSI, RSRQ </a:t>
            </a:r>
            <a:r>
              <a:rPr lang="ru-RU" sz="2000" dirty="0"/>
              <a:t>и др.)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Дополнительные параметры: тип сети, идентификатор ячейки, и другие.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Отправка через </a:t>
            </a:r>
            <a:r>
              <a:rPr lang="en-US" sz="2000" dirty="0"/>
              <a:t>WebSocket </a:t>
            </a:r>
            <a:r>
              <a:rPr lang="ru-RU" sz="2000" dirty="0"/>
              <a:t>в </a:t>
            </a:r>
            <a:r>
              <a:rPr lang="en-US" sz="2000" dirty="0" err="1"/>
              <a:t>NetworkManager</a:t>
            </a:r>
            <a:r>
              <a:rPr lang="ru-RU" sz="2000" dirty="0"/>
              <a:t>.</a:t>
            </a:r>
            <a:r>
              <a:rPr lang="en-US" sz="2000" dirty="0" err="1"/>
              <a:t>connectWebSocket</a:t>
            </a:r>
            <a:r>
              <a:rPr lang="en-US" sz="2000" dirty="0"/>
              <a:t>(</a:t>
            </a:r>
            <a:r>
              <a:rPr lang="en-US" sz="2000" dirty="0" err="1"/>
              <a:t>jwt</a:t>
            </a:r>
            <a:r>
              <a:rPr lang="en-US" sz="2000" dirty="0"/>
              <a:t>)</a:t>
            </a:r>
            <a:endParaRPr lang="ru-RU" sz="2000" dirty="0"/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Если </a:t>
            </a:r>
            <a:r>
              <a:rPr lang="en-US" sz="2000" dirty="0"/>
              <a:t>WebSocket </a:t>
            </a:r>
            <a:r>
              <a:rPr lang="ru-RU" sz="2000" dirty="0"/>
              <a:t>подключен, </a:t>
            </a:r>
            <a:r>
              <a:rPr lang="en-US" sz="2000" dirty="0"/>
              <a:t>JSON </a:t>
            </a:r>
            <a:r>
              <a:rPr lang="ru-RU" sz="2000" dirty="0"/>
              <a:t>отправляется на сервер (</a:t>
            </a:r>
            <a:r>
              <a:rPr lang="ru-RU" sz="2000" dirty="0" err="1"/>
              <a:t>эндпоинт</a:t>
            </a:r>
            <a:r>
              <a:rPr lang="ru-RU" sz="2000" dirty="0"/>
              <a:t> "/</a:t>
            </a:r>
            <a:r>
              <a:rPr lang="en-US" sz="2000" dirty="0" err="1"/>
              <a:t>api</a:t>
            </a:r>
            <a:r>
              <a:rPr lang="en-US" sz="2000" dirty="0"/>
              <a:t>/sockets/</a:t>
            </a:r>
            <a:r>
              <a:rPr lang="en-US" sz="2000" dirty="0" err="1"/>
              <a:t>thermalmap</a:t>
            </a:r>
            <a:r>
              <a:rPr lang="en-US" sz="2000" dirty="0"/>
              <a:t>")</a:t>
            </a:r>
            <a:r>
              <a:rPr lang="ru-RU" sz="2000" dirty="0"/>
              <a:t>.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sz="2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ECD7762-F9D5-4652-A9E1-DB69EC43EA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3" b="5399"/>
          <a:stretch/>
        </p:blipFill>
        <p:spPr>
          <a:xfrm>
            <a:off x="8480406" y="1071563"/>
            <a:ext cx="2887286" cy="551995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7339645-49C4-4390-9B59-1FDDDA3BB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036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14307609-509A-4BC8-AFB6-D92BDA0F4B54}"/>
              </a:ext>
            </a:extLst>
          </p:cNvPr>
          <p:cNvSpPr/>
          <p:nvPr/>
        </p:nvSpPr>
        <p:spPr>
          <a:xfrm>
            <a:off x="-1" y="0"/>
            <a:ext cx="9523141" cy="6859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/>
              <a:t>Архитектура приложения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AF9DEC6-B618-4284-A153-07B5CFFCE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sp>
        <p:nvSpPr>
          <p:cNvPr id="7" name="Текст 4">
            <a:extLst>
              <a:ext uri="{FF2B5EF4-FFF2-40B4-BE49-F238E27FC236}">
                <a16:creationId xmlns:a16="http://schemas.microsoft.com/office/drawing/2014/main" id="{704FE6A3-92C3-40D3-AB45-801327BF72A1}"/>
              </a:ext>
            </a:extLst>
          </p:cNvPr>
          <p:cNvSpPr txBox="1">
            <a:spLocks/>
          </p:cNvSpPr>
          <p:nvPr/>
        </p:nvSpPr>
        <p:spPr>
          <a:xfrm>
            <a:off x="532815" y="747713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Подключение по </a:t>
            </a:r>
            <a:r>
              <a:rPr lang="en-US" dirty="0">
                <a:solidFill>
                  <a:schemeClr val="tx2"/>
                </a:solidFill>
              </a:rPr>
              <a:t>WebSocket</a:t>
            </a:r>
            <a:endParaRPr lang="ru-RU" dirty="0">
              <a:solidFill>
                <a:schemeClr val="tx2"/>
              </a:solidFill>
            </a:endParaRPr>
          </a:p>
        </p:txBody>
      </p:sp>
      <p:sp>
        <p:nvSpPr>
          <p:cNvPr id="5" name="Текст 5">
            <a:extLst>
              <a:ext uri="{FF2B5EF4-FFF2-40B4-BE49-F238E27FC236}">
                <a16:creationId xmlns:a16="http://schemas.microsoft.com/office/drawing/2014/main" id="{F2589F37-4508-422A-A58D-1DF4A91171EF}"/>
              </a:ext>
            </a:extLst>
          </p:cNvPr>
          <p:cNvSpPr txBox="1">
            <a:spLocks/>
          </p:cNvSpPr>
          <p:nvPr/>
        </p:nvSpPr>
        <p:spPr>
          <a:xfrm>
            <a:off x="625475" y="1331403"/>
            <a:ext cx="8099076" cy="5247198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r>
              <a:rPr lang="ru-RU" sz="2000" dirty="0"/>
              <a:t>Основные классы для работы </a:t>
            </a:r>
            <a:r>
              <a:rPr lang="en-US" sz="2000" dirty="0"/>
              <a:t>WebSocket</a:t>
            </a:r>
            <a:r>
              <a:rPr lang="ru-RU" sz="2000" dirty="0"/>
              <a:t>: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err="1"/>
              <a:t>NetworkManager</a:t>
            </a:r>
            <a:endParaRPr lang="ru-RU" sz="2000" dirty="0"/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err="1"/>
              <a:t>connectWebSocket</a:t>
            </a:r>
            <a:r>
              <a:rPr lang="en-US" sz="2000" dirty="0"/>
              <a:t>(</a:t>
            </a:r>
            <a:r>
              <a:rPr lang="en-US" sz="2000" dirty="0" err="1"/>
              <a:t>jwt</a:t>
            </a:r>
            <a:r>
              <a:rPr lang="en-US" sz="2000" dirty="0"/>
              <a:t>: String) — </a:t>
            </a:r>
            <a:r>
              <a:rPr lang="ru-RU" sz="2000" dirty="0"/>
              <a:t>устанавливает соединение. Происходит обработка установки, получения сообщений, закрытия и ошибки соединения.</a:t>
            </a:r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sendMessageToData2ToServer — </a:t>
            </a:r>
            <a:r>
              <a:rPr lang="ru-RU" sz="2000" dirty="0"/>
              <a:t>отправляет </a:t>
            </a:r>
            <a:r>
              <a:rPr lang="en-US" sz="2000" dirty="0"/>
              <a:t>JSON-</a:t>
            </a:r>
            <a:r>
              <a:rPr lang="ru-RU" sz="2000" dirty="0"/>
              <a:t>сообщение на сервер.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err="1"/>
              <a:t>DataManager</a:t>
            </a:r>
            <a:endParaRPr lang="ru-RU" sz="2000" dirty="0"/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err="1"/>
              <a:t>getCellInfo</a:t>
            </a:r>
            <a:r>
              <a:rPr lang="en-US" sz="2000" dirty="0"/>
              <a:t>()</a:t>
            </a:r>
            <a:r>
              <a:rPr lang="ru-RU" sz="2000" dirty="0"/>
              <a:t>, </a:t>
            </a:r>
            <a:r>
              <a:rPr lang="en-US" sz="2000" dirty="0" err="1"/>
              <a:t>getLocation</a:t>
            </a:r>
            <a:r>
              <a:rPr lang="en-US" sz="2000" dirty="0"/>
              <a:t>() </a:t>
            </a:r>
            <a:r>
              <a:rPr lang="ru-RU" sz="2000" dirty="0"/>
              <a:t>и </a:t>
            </a:r>
            <a:r>
              <a:rPr lang="en-US" sz="2000" dirty="0" err="1"/>
              <a:t>getSignalStrength</a:t>
            </a:r>
            <a:r>
              <a:rPr lang="en-US" sz="2000" dirty="0"/>
              <a:t>() — </a:t>
            </a:r>
            <a:r>
              <a:rPr lang="ru-RU" sz="2000" dirty="0"/>
              <a:t>проверка разрешений, сбор данных о </a:t>
            </a:r>
            <a:r>
              <a:rPr lang="ru-RU" sz="2000" dirty="0" err="1"/>
              <a:t>сетиБ</a:t>
            </a:r>
            <a:r>
              <a:rPr lang="ru-RU" sz="2000" dirty="0"/>
              <a:t> местоположении и уровне сигнала для тепловой карты.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err="1"/>
              <a:t>ForegroundService</a:t>
            </a:r>
            <a:endParaRPr lang="ru-RU" sz="2000" dirty="0"/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Цикл сбора данных о местоположении и сигнале.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err="1"/>
              <a:t>SendingIndicator</a:t>
            </a:r>
            <a:endParaRPr lang="ru-RU" sz="2000" dirty="0"/>
          </a:p>
          <a:p>
            <a:pPr marL="800191" lvl="1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/>
              <a:t>Отображает статус отправки данных через </a:t>
            </a:r>
            <a:r>
              <a:rPr lang="en-US" sz="2000" dirty="0"/>
              <a:t>WebSocket.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444595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14307609-509A-4BC8-AFB6-D92BDA0F4B54}"/>
              </a:ext>
            </a:extLst>
          </p:cNvPr>
          <p:cNvSpPr/>
          <p:nvPr/>
        </p:nvSpPr>
        <p:spPr>
          <a:xfrm>
            <a:off x="-1" y="0"/>
            <a:ext cx="9523141" cy="6859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/>
              <a:t>Архитектура приложения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AF9DEC6-B618-4284-A153-07B5CFFCE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3" y="462871"/>
            <a:ext cx="601665" cy="609186"/>
          </a:xfrm>
          <a:prstGeom prst="rect">
            <a:avLst/>
          </a:prstGeom>
        </p:spPr>
      </p:pic>
      <p:sp>
        <p:nvSpPr>
          <p:cNvPr id="7" name="Текст 4">
            <a:extLst>
              <a:ext uri="{FF2B5EF4-FFF2-40B4-BE49-F238E27FC236}">
                <a16:creationId xmlns:a16="http://schemas.microsoft.com/office/drawing/2014/main" id="{704FE6A3-92C3-40D3-AB45-801327BF72A1}"/>
              </a:ext>
            </a:extLst>
          </p:cNvPr>
          <p:cNvSpPr txBox="1">
            <a:spLocks/>
          </p:cNvSpPr>
          <p:nvPr/>
        </p:nvSpPr>
        <p:spPr>
          <a:xfrm>
            <a:off x="532815" y="747713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Подключение по </a:t>
            </a:r>
            <a:r>
              <a:rPr lang="en-US" dirty="0">
                <a:solidFill>
                  <a:schemeClr val="tx2"/>
                </a:solidFill>
              </a:rPr>
              <a:t>WebSocket</a:t>
            </a:r>
            <a:endParaRPr lang="ru-RU" dirty="0">
              <a:solidFill>
                <a:schemeClr val="tx2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76A9D79-4C39-4687-9652-34BC1E942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268" y="1445001"/>
            <a:ext cx="7436378" cy="499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741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4">
            <a:extLst>
              <a:ext uri="{FF2B5EF4-FFF2-40B4-BE49-F238E27FC236}">
                <a16:creationId xmlns:a16="http://schemas.microsoft.com/office/drawing/2014/main" id="{704FE6A3-92C3-40D3-AB45-801327BF72A1}"/>
              </a:ext>
            </a:extLst>
          </p:cNvPr>
          <p:cNvSpPr txBox="1">
            <a:spLocks/>
          </p:cNvSpPr>
          <p:nvPr/>
        </p:nvSpPr>
        <p:spPr>
          <a:xfrm>
            <a:off x="532815" y="747713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Дизайн интерфейса</a:t>
            </a:r>
          </a:p>
        </p:txBody>
      </p:sp>
      <p:sp>
        <p:nvSpPr>
          <p:cNvPr id="5" name="Текст 5">
            <a:extLst>
              <a:ext uri="{FF2B5EF4-FFF2-40B4-BE49-F238E27FC236}">
                <a16:creationId xmlns:a16="http://schemas.microsoft.com/office/drawing/2014/main" id="{403E99CF-64F8-48DA-AE89-B7410BA2EBEE}"/>
              </a:ext>
            </a:extLst>
          </p:cNvPr>
          <p:cNvSpPr txBox="1">
            <a:spLocks/>
          </p:cNvSpPr>
          <p:nvPr/>
        </p:nvSpPr>
        <p:spPr>
          <a:xfrm>
            <a:off x="532815" y="1420431"/>
            <a:ext cx="8099076" cy="74393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r>
              <a:rPr lang="ru-RU" sz="2000" dirty="0"/>
              <a:t>Дизайн приложения выполнен в цветах </a:t>
            </a:r>
            <a:r>
              <a:rPr lang="ru-RU" sz="2000" dirty="0" err="1"/>
              <a:t>СибГУТИ</a:t>
            </a:r>
            <a:r>
              <a:rPr lang="ru-RU" sz="2000" dirty="0"/>
              <a:t> и имеет понятный для пользователя интерфейс: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202942D-DB99-45D8-9637-74E073A7E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6C693D5-191D-477B-9C7F-1999E3DD5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7999" y="2164361"/>
            <a:ext cx="1959878" cy="425283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AD5C0800-23C3-46C0-AF11-1ADBEE5439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6" t="386"/>
          <a:stretch/>
        </p:blipFill>
        <p:spPr>
          <a:xfrm>
            <a:off x="4859348" y="2164361"/>
            <a:ext cx="1960682" cy="4252838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E0DD92DE-EB05-4B61-A307-71C558838C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50" t="825" r="472"/>
          <a:stretch/>
        </p:blipFill>
        <p:spPr>
          <a:xfrm>
            <a:off x="7561501" y="2167918"/>
            <a:ext cx="1960682" cy="42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173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EA9A989-8D45-4A7E-8FD6-FB90FDF079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7" t="519" b="-1"/>
          <a:stretch/>
        </p:blipFill>
        <p:spPr>
          <a:xfrm>
            <a:off x="7564240" y="2164361"/>
            <a:ext cx="1979574" cy="4280111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8591375-2B22-43F8-82B2-40724CE11B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8" t="324" r="519" b="-1"/>
          <a:stretch/>
        </p:blipFill>
        <p:spPr>
          <a:xfrm>
            <a:off x="4859348" y="2164362"/>
            <a:ext cx="1960682" cy="42801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9456CC-1962-45A5-8506-F8BCFC8C50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8" t="302" b="1"/>
          <a:stretch/>
        </p:blipFill>
        <p:spPr>
          <a:xfrm>
            <a:off x="2158000" y="2167918"/>
            <a:ext cx="1970792" cy="4262900"/>
          </a:xfrm>
          <a:prstGeom prst="rect">
            <a:avLst/>
          </a:prstGeom>
        </p:spPr>
      </p:pic>
      <p:sp>
        <p:nvSpPr>
          <p:cNvPr id="7" name="Текст 4">
            <a:extLst>
              <a:ext uri="{FF2B5EF4-FFF2-40B4-BE49-F238E27FC236}">
                <a16:creationId xmlns:a16="http://schemas.microsoft.com/office/drawing/2014/main" id="{704FE6A3-92C3-40D3-AB45-801327BF72A1}"/>
              </a:ext>
            </a:extLst>
          </p:cNvPr>
          <p:cNvSpPr txBox="1">
            <a:spLocks/>
          </p:cNvSpPr>
          <p:nvPr/>
        </p:nvSpPr>
        <p:spPr>
          <a:xfrm>
            <a:off x="532815" y="747713"/>
            <a:ext cx="9391234" cy="323850"/>
          </a:xfrm>
          <a:prstGeom prst="rect">
            <a:avLst/>
          </a:prstGeom>
        </p:spPr>
        <p:txBody>
          <a:bodyPr lIns="36000" anchor="ctr"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Futura PT Medium" panose="020B06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rgbClr val="1E22AA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Дизайн интерфейса</a:t>
            </a:r>
          </a:p>
        </p:txBody>
      </p:sp>
      <p:sp>
        <p:nvSpPr>
          <p:cNvPr id="5" name="Текст 5">
            <a:extLst>
              <a:ext uri="{FF2B5EF4-FFF2-40B4-BE49-F238E27FC236}">
                <a16:creationId xmlns:a16="http://schemas.microsoft.com/office/drawing/2014/main" id="{403E99CF-64F8-48DA-AE89-B7410BA2EBEE}"/>
              </a:ext>
            </a:extLst>
          </p:cNvPr>
          <p:cNvSpPr txBox="1">
            <a:spLocks/>
          </p:cNvSpPr>
          <p:nvPr/>
        </p:nvSpPr>
        <p:spPr>
          <a:xfrm>
            <a:off x="532815" y="1420431"/>
            <a:ext cx="8099076" cy="743930"/>
          </a:xfrm>
          <a:prstGeom prst="rect">
            <a:avLst/>
          </a:prstGeom>
        </p:spPr>
        <p:txBody>
          <a:bodyPr/>
          <a:lstStyle>
            <a:lvl1pPr marL="0" indent="0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1pPr>
            <a:lvl2pPr marL="457291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2pPr>
            <a:lvl3pPr marL="914583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3pPr>
            <a:lvl4pPr marL="1371874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4pPr>
            <a:lvl5pPr marL="1829165" indent="0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Futura PT Book" panose="020B0502020204020303" pitchFamily="34" charset="-52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r>
              <a:rPr lang="ru-RU" sz="2000" dirty="0"/>
              <a:t>Страницы с визуализацией получаемые данные: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202942D-DB99-45D8-9637-74E073A7E0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8724" y="445779"/>
            <a:ext cx="601664" cy="60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824341"/>
      </p:ext>
    </p:extLst>
  </p:cSld>
  <p:clrMapOvr>
    <a:masterClrMapping/>
  </p:clrMapOvr>
</p:sld>
</file>

<file path=ppt/theme/theme1.xml><?xml version="1.0" encoding="utf-8"?>
<a:theme xmlns:a="http://schemas.openxmlformats.org/drawingml/2006/main" name="YADRO layout">
  <a:themeElements>
    <a:clrScheme name="Tanya's colors">
      <a:dk1>
        <a:sysClr val="windowText" lastClr="000000"/>
      </a:dk1>
      <a:lt1>
        <a:sysClr val="window" lastClr="FFFFFF"/>
      </a:lt1>
      <a:dk2>
        <a:srgbClr val="1E22AA"/>
      </a:dk2>
      <a:lt2>
        <a:srgbClr val="FFFFFF"/>
      </a:lt2>
      <a:accent1>
        <a:srgbClr val="1E22AA"/>
      </a:accent1>
      <a:accent2>
        <a:srgbClr val="2A49D2"/>
      </a:accent2>
      <a:accent3>
        <a:srgbClr val="0A71CD"/>
      </a:accent3>
      <a:accent4>
        <a:srgbClr val="00A0FF"/>
      </a:accent4>
      <a:accent5>
        <a:srgbClr val="14A5E5"/>
      </a:accent5>
      <a:accent6>
        <a:srgbClr val="52CCF8"/>
      </a:accent6>
      <a:hlink>
        <a:srgbClr val="1E22AA"/>
      </a:hlink>
      <a:folHlink>
        <a:srgbClr val="5A2EB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52066</TotalTime>
  <Words>439</Words>
  <Application>Microsoft Office PowerPoint</Application>
  <PresentationFormat>Произвольный</PresentationFormat>
  <Paragraphs>88</Paragraphs>
  <Slides>27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4" baseType="lpstr">
      <vt:lpstr>Arial</vt:lpstr>
      <vt:lpstr>Calibri</vt:lpstr>
      <vt:lpstr>Futura PT Book</vt:lpstr>
      <vt:lpstr>Futura PT Light</vt:lpstr>
      <vt:lpstr>Futura PT Medium</vt:lpstr>
      <vt:lpstr>Wingdings</vt:lpstr>
      <vt:lpstr>YADRO layout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Dmitry M</cp:lastModifiedBy>
  <cp:revision>362</cp:revision>
  <dcterms:created xsi:type="dcterms:W3CDTF">2019-09-30T09:29:08Z</dcterms:created>
  <dcterms:modified xsi:type="dcterms:W3CDTF">2024-11-15T11:47:54Z</dcterms:modified>
</cp:coreProperties>
</file>

<file path=docProps/thumbnail.jpeg>
</file>